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6" r:id="rId7"/>
    <p:sldId id="262" r:id="rId8"/>
    <p:sldId id="309" r:id="rId9"/>
    <p:sldId id="310" r:id="rId10"/>
    <p:sldId id="296" r:id="rId11"/>
    <p:sldId id="263" r:id="rId12"/>
    <p:sldId id="312" r:id="rId13"/>
    <p:sldId id="302" r:id="rId14"/>
    <p:sldId id="314" r:id="rId15"/>
    <p:sldId id="303" r:id="rId16"/>
    <p:sldId id="315" r:id="rId17"/>
    <p:sldId id="307" r:id="rId18"/>
    <p:sldId id="313" r:id="rId19"/>
    <p:sldId id="308" r:id="rId20"/>
    <p:sldId id="297" r:id="rId21"/>
    <p:sldId id="298" r:id="rId22"/>
    <p:sldId id="299" r:id="rId23"/>
    <p:sldId id="300" r:id="rId24"/>
    <p:sldId id="275" r:id="rId25"/>
  </p:sldIdLst>
  <p:sldSz cx="9144000" cy="5143500" type="screen16x9"/>
  <p:notesSz cx="6858000" cy="9144000"/>
  <p:embeddedFontLst>
    <p:embeddedFont>
      <p:font typeface="Mukta" panose="020B0604020202020204" charset="0"/>
      <p:regular r:id="rId27"/>
      <p:bold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FA2179-B47F-2124-A71A-21C6C0C53188}" v="275" dt="2023-12-11T19:20:32.095"/>
    <p1510:client id="{488C4F89-990D-67D5-5E38-7B20500159FA}" v="7" dt="2023-12-12T01:15:27.764"/>
    <p1510:client id="{5900A17F-C34B-8734-718D-A0F801F61A1B}" v="11" dt="2023-12-12T12:01:15.075"/>
    <p1510:client id="{5EF19E11-43AB-984B-27CB-D83BE696E03C}" v="126" dt="2023-12-12T12:46:40.847"/>
    <p1510:client id="{5FDA9F57-E2F6-27EA-66B3-5891003A8DE1}" v="1807" dt="2023-12-12T13:29:12.801"/>
    <p1510:client id="{63AFD64B-49D0-EB86-40C3-15A1CDB7FA3A}" v="5" dt="2023-12-26T18:46:47.915"/>
    <p1510:client id="{66BC3187-33F6-5A2D-0456-08598AE5CF5C}" v="53" dt="2023-12-12T10:53:45.771"/>
    <p1510:client id="{734F2745-4690-4733-9790-CDA0EA61451C}" v="328" dt="2023-12-12T13:19:08.481"/>
    <p1510:client id="{CD9D3AF0-7231-219D-0526-9E7F66EFCB17}" v="1281" dt="2023-12-12T07:09:22.806"/>
    <p1510:client id="{E1D33526-BB37-229F-4618-A4FBB6B95DDF}" v="62" dt="2023-12-12T12:07:19.330"/>
  </p1510:revLst>
</p1510:revInfo>
</file>

<file path=ppt/tableStyles.xml><?xml version="1.0" encoding="utf-8"?>
<a:tblStyleLst xmlns:a="http://schemas.openxmlformats.org/drawingml/2006/main" def="{CA6A6200-E177-4808-8039-1086C3592943}">
  <a:tblStyle styleId="{CA6A6200-E177-4808-8039-1086C35929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0EAC82-E03C-4B8C-BDE5-E028709B3E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õ Tín Thiện" userId="S::21521467@ms.uit.edu.vn::4f633ac5-4e95-48be-9fb7-ac886c73abc1" providerId="AD" clId="Web-{63AFD64B-49D0-EB86-40C3-15A1CDB7FA3A}"/>
    <pc:docChg chg="modSld">
      <pc:chgData name="Võ Tín Thiện" userId="S::21521467@ms.uit.edu.vn::4f633ac5-4e95-48be-9fb7-ac886c73abc1" providerId="AD" clId="Web-{63AFD64B-49D0-EB86-40C3-15A1CDB7FA3A}" dt="2023-12-26T18:46:47.915" v="4" actId="14100"/>
      <pc:docMkLst>
        <pc:docMk/>
      </pc:docMkLst>
      <pc:sldChg chg="modSp">
        <pc:chgData name="Võ Tín Thiện" userId="S::21521467@ms.uit.edu.vn::4f633ac5-4e95-48be-9fb7-ac886c73abc1" providerId="AD" clId="Web-{63AFD64B-49D0-EB86-40C3-15A1CDB7FA3A}" dt="2023-12-26T18:46:47.915" v="4" actId="14100"/>
        <pc:sldMkLst>
          <pc:docMk/>
          <pc:sldMk cId="0" sldId="261"/>
        </pc:sldMkLst>
        <pc:spChg chg="mod">
          <ac:chgData name="Võ Tín Thiện" userId="S::21521467@ms.uit.edu.vn::4f633ac5-4e95-48be-9fb7-ac886c73abc1" providerId="AD" clId="Web-{63AFD64B-49D0-EB86-40C3-15A1CDB7FA3A}" dt="2023-12-26T18:46:47.915" v="4" actId="14100"/>
          <ac:spMkLst>
            <pc:docMk/>
            <pc:sldMk cId="0" sldId="261"/>
            <ac:spMk id="20" creationId="{11AACA66-E56E-2773-DFAB-0192970EA0CA}"/>
          </ac:spMkLst>
        </pc:spChg>
        <pc:spChg chg="mod">
          <ac:chgData name="Võ Tín Thiện" userId="S::21521467@ms.uit.edu.vn::4f633ac5-4e95-48be-9fb7-ac886c73abc1" providerId="AD" clId="Web-{63AFD64B-49D0-EB86-40C3-15A1CDB7FA3A}" dt="2023-12-26T18:46:31.383" v="0" actId="14100"/>
          <ac:spMkLst>
            <pc:docMk/>
            <pc:sldMk cId="0" sldId="261"/>
            <ac:spMk id="449" creationId="{00000000-0000-0000-0000-000000000000}"/>
          </ac:spMkLst>
        </pc:spChg>
        <pc:spChg chg="mod">
          <ac:chgData name="Võ Tín Thiện" userId="S::21521467@ms.uit.edu.vn::4f633ac5-4e95-48be-9fb7-ac886c73abc1" providerId="AD" clId="Web-{63AFD64B-49D0-EB86-40C3-15A1CDB7FA3A}" dt="2023-12-26T18:46:43.649" v="3" actId="14100"/>
          <ac:spMkLst>
            <pc:docMk/>
            <pc:sldMk cId="0" sldId="261"/>
            <ac:spMk id="450" creationId="{00000000-0000-0000-0000-000000000000}"/>
          </ac:spMkLst>
        </pc:spChg>
      </pc:sldChg>
    </pc:docChg>
  </pc:docChgLst>
  <pc:docChgLst>
    <pc:chgData name="Võ Tín Thiện" userId="S::21521467@ms.uit.edu.vn::4f633ac5-4e95-48be-9fb7-ac886c73abc1" providerId="AD" clId="Web-{5EF19E11-43AB-984B-27CB-D83BE696E03C}"/>
    <pc:docChg chg="addSld modSld">
      <pc:chgData name="Võ Tín Thiện" userId="S::21521467@ms.uit.edu.vn::4f633ac5-4e95-48be-9fb7-ac886c73abc1" providerId="AD" clId="Web-{5EF19E11-43AB-984B-27CB-D83BE696E03C}" dt="2023-12-12T12:46:40.847" v="120" actId="14100"/>
      <pc:docMkLst>
        <pc:docMk/>
      </pc:docMkLst>
      <pc:sldChg chg="modSp">
        <pc:chgData name="Võ Tín Thiện" userId="S::21521467@ms.uit.edu.vn::4f633ac5-4e95-48be-9fb7-ac886c73abc1" providerId="AD" clId="Web-{5EF19E11-43AB-984B-27CB-D83BE696E03C}" dt="2023-12-12T12:40:53.100" v="1" actId="20577"/>
        <pc:sldMkLst>
          <pc:docMk/>
          <pc:sldMk cId="0" sldId="261"/>
        </pc:sldMkLst>
        <pc:spChg chg="mod">
          <ac:chgData name="Võ Tín Thiện" userId="S::21521467@ms.uit.edu.vn::4f633ac5-4e95-48be-9fb7-ac886c73abc1" providerId="AD" clId="Web-{5EF19E11-43AB-984B-27CB-D83BE696E03C}" dt="2023-12-12T12:40:53.100" v="1" actId="20577"/>
          <ac:spMkLst>
            <pc:docMk/>
            <pc:sldMk cId="0" sldId="261"/>
            <ac:spMk id="20" creationId="{11AACA66-E56E-2773-DFAB-0192970EA0CA}"/>
          </ac:spMkLst>
        </pc:spChg>
      </pc:sldChg>
      <pc:sldChg chg="modSp add replId">
        <pc:chgData name="Võ Tín Thiện" userId="S::21521467@ms.uit.edu.vn::4f633ac5-4e95-48be-9fb7-ac886c73abc1" providerId="AD" clId="Web-{5EF19E11-43AB-984B-27CB-D83BE696E03C}" dt="2023-12-12T12:43:49.528" v="53" actId="14100"/>
        <pc:sldMkLst>
          <pc:docMk/>
          <pc:sldMk cId="3909301954" sldId="312"/>
        </pc:sldMkLst>
        <pc:spChg chg="mod">
          <ac:chgData name="Võ Tín Thiện" userId="S::21521467@ms.uit.edu.vn::4f633ac5-4e95-48be-9fb7-ac886c73abc1" providerId="AD" clId="Web-{5EF19E11-43AB-984B-27CB-D83BE696E03C}" dt="2023-12-12T12:43:49.528" v="53" actId="14100"/>
          <ac:spMkLst>
            <pc:docMk/>
            <pc:sldMk cId="3909301954" sldId="312"/>
            <ac:spMk id="530" creationId="{00000000-0000-0000-0000-000000000000}"/>
          </ac:spMkLst>
        </pc:spChg>
        <pc:grpChg chg="mod">
          <ac:chgData name="Võ Tín Thiện" userId="S::21521467@ms.uit.edu.vn::4f633ac5-4e95-48be-9fb7-ac886c73abc1" providerId="AD" clId="Web-{5EF19E11-43AB-984B-27CB-D83BE696E03C}" dt="2023-12-12T12:42:01.805" v="7" actId="1076"/>
          <ac:grpSpMkLst>
            <pc:docMk/>
            <pc:sldMk cId="3909301954" sldId="312"/>
            <ac:grpSpMk id="551" creationId="{00000000-0000-0000-0000-000000000000}"/>
          </ac:grpSpMkLst>
        </pc:grpChg>
      </pc:sldChg>
      <pc:sldChg chg="modSp add replId">
        <pc:chgData name="Võ Tín Thiện" userId="S::21521467@ms.uit.edu.vn::4f633ac5-4e95-48be-9fb7-ac886c73abc1" providerId="AD" clId="Web-{5EF19E11-43AB-984B-27CB-D83BE696E03C}" dt="2023-12-12T12:43:35.293" v="51" actId="1076"/>
        <pc:sldMkLst>
          <pc:docMk/>
          <pc:sldMk cId="438143231" sldId="313"/>
        </pc:sldMkLst>
        <pc:spChg chg="mod">
          <ac:chgData name="Võ Tín Thiện" userId="S::21521467@ms.uit.edu.vn::4f633ac5-4e95-48be-9fb7-ac886c73abc1" providerId="AD" clId="Web-{5EF19E11-43AB-984B-27CB-D83BE696E03C}" dt="2023-12-12T12:43:35.293" v="51" actId="1076"/>
          <ac:spMkLst>
            <pc:docMk/>
            <pc:sldMk cId="438143231" sldId="313"/>
            <ac:spMk id="530" creationId="{00000000-0000-0000-0000-000000000000}"/>
          </ac:spMkLst>
        </pc:spChg>
        <pc:grpChg chg="mod">
          <ac:chgData name="Võ Tín Thiện" userId="S::21521467@ms.uit.edu.vn::4f633ac5-4e95-48be-9fb7-ac886c73abc1" providerId="AD" clId="Web-{5EF19E11-43AB-984B-27CB-D83BE696E03C}" dt="2023-12-12T12:43:10.511" v="33" actId="1076"/>
          <ac:grpSpMkLst>
            <pc:docMk/>
            <pc:sldMk cId="438143231" sldId="313"/>
            <ac:grpSpMk id="551" creationId="{00000000-0000-0000-0000-000000000000}"/>
          </ac:grpSpMkLst>
        </pc:grpChg>
      </pc:sldChg>
      <pc:sldChg chg="modSp add replId">
        <pc:chgData name="Võ Tín Thiện" userId="S::21521467@ms.uit.edu.vn::4f633ac5-4e95-48be-9fb7-ac886c73abc1" providerId="AD" clId="Web-{5EF19E11-43AB-984B-27CB-D83BE696E03C}" dt="2023-12-12T12:44:58.390" v="78" actId="20577"/>
        <pc:sldMkLst>
          <pc:docMk/>
          <pc:sldMk cId="3290142742" sldId="314"/>
        </pc:sldMkLst>
        <pc:spChg chg="mod">
          <ac:chgData name="Võ Tín Thiện" userId="S::21521467@ms.uit.edu.vn::4f633ac5-4e95-48be-9fb7-ac886c73abc1" providerId="AD" clId="Web-{5EF19E11-43AB-984B-27CB-D83BE696E03C}" dt="2023-12-12T12:44:58.390" v="78" actId="20577"/>
          <ac:spMkLst>
            <pc:docMk/>
            <pc:sldMk cId="3290142742" sldId="314"/>
            <ac:spMk id="530" creationId="{00000000-0000-0000-0000-000000000000}"/>
          </ac:spMkLst>
        </pc:spChg>
        <pc:grpChg chg="mod">
          <ac:chgData name="Võ Tín Thiện" userId="S::21521467@ms.uit.edu.vn::4f633ac5-4e95-48be-9fb7-ac886c73abc1" providerId="AD" clId="Web-{5EF19E11-43AB-984B-27CB-D83BE696E03C}" dt="2023-12-12T12:44:39.905" v="56" actId="1076"/>
          <ac:grpSpMkLst>
            <pc:docMk/>
            <pc:sldMk cId="3290142742" sldId="314"/>
            <ac:grpSpMk id="551" creationId="{00000000-0000-0000-0000-000000000000}"/>
          </ac:grpSpMkLst>
        </pc:grpChg>
      </pc:sldChg>
      <pc:sldChg chg="modSp add replId">
        <pc:chgData name="Võ Tín Thiện" userId="S::21521467@ms.uit.edu.vn::4f633ac5-4e95-48be-9fb7-ac886c73abc1" providerId="AD" clId="Web-{5EF19E11-43AB-984B-27CB-D83BE696E03C}" dt="2023-12-12T12:46:40.847" v="120" actId="14100"/>
        <pc:sldMkLst>
          <pc:docMk/>
          <pc:sldMk cId="3253490984" sldId="315"/>
        </pc:sldMkLst>
        <pc:spChg chg="mod">
          <ac:chgData name="Võ Tín Thiện" userId="S::21521467@ms.uit.edu.vn::4f633ac5-4e95-48be-9fb7-ac886c73abc1" providerId="AD" clId="Web-{5EF19E11-43AB-984B-27CB-D83BE696E03C}" dt="2023-12-12T12:46:40.847" v="120" actId="14100"/>
          <ac:spMkLst>
            <pc:docMk/>
            <pc:sldMk cId="3253490984" sldId="315"/>
            <ac:spMk id="530" creationId="{00000000-0000-0000-0000-000000000000}"/>
          </ac:spMkLst>
        </pc:spChg>
        <pc:grpChg chg="mod">
          <ac:chgData name="Võ Tín Thiện" userId="S::21521467@ms.uit.edu.vn::4f633ac5-4e95-48be-9fb7-ac886c73abc1" providerId="AD" clId="Web-{5EF19E11-43AB-984B-27CB-D83BE696E03C}" dt="2023-12-12T12:45:26.578" v="83" actId="1076"/>
          <ac:grpSpMkLst>
            <pc:docMk/>
            <pc:sldMk cId="3253490984" sldId="315"/>
            <ac:grpSpMk id="551" creationId="{00000000-0000-0000-0000-000000000000}"/>
          </ac:grpSpMkLst>
        </pc:grpChg>
      </pc:sldChg>
    </pc:docChg>
  </pc:docChgLst>
  <pc:docChgLst>
    <pc:chgData name="Võ Tín Thiện" userId="S::21521467@ms.uit.edu.vn::4f633ac5-4e95-48be-9fb7-ac886c73abc1" providerId="AD" clId="Web-{488C4F89-990D-67D5-5E38-7B20500159FA}"/>
    <pc:docChg chg="modSld">
      <pc:chgData name="Võ Tín Thiện" userId="S::21521467@ms.uit.edu.vn::4f633ac5-4e95-48be-9fb7-ac886c73abc1" providerId="AD" clId="Web-{488C4F89-990D-67D5-5E38-7B20500159FA}" dt="2023-12-12T01:15:27.764" v="6"/>
      <pc:docMkLst>
        <pc:docMk/>
      </pc:docMkLst>
      <pc:sldChg chg="addSp delSp modSp">
        <pc:chgData name="Võ Tín Thiện" userId="S::21521467@ms.uit.edu.vn::4f633ac5-4e95-48be-9fb7-ac886c73abc1" providerId="AD" clId="Web-{488C4F89-990D-67D5-5E38-7B20500159FA}" dt="2023-12-12T01:15:27.764" v="6"/>
        <pc:sldMkLst>
          <pc:docMk/>
          <pc:sldMk cId="0" sldId="256"/>
        </pc:sldMkLst>
        <pc:spChg chg="add del mod">
          <ac:chgData name="Võ Tín Thiện" userId="S::21521467@ms.uit.edu.vn::4f633ac5-4e95-48be-9fb7-ac886c73abc1" providerId="AD" clId="Web-{488C4F89-990D-67D5-5E38-7B20500159FA}" dt="2023-12-12T01:15:27.764" v="6"/>
          <ac:spMkLst>
            <pc:docMk/>
            <pc:sldMk cId="0" sldId="256"/>
            <ac:spMk id="3" creationId="{B7E127DF-40C6-1FE6-12E8-46F868BD1C69}"/>
          </ac:spMkLst>
        </pc:spChg>
        <pc:spChg chg="add del mod">
          <ac:chgData name="Võ Tín Thiện" userId="S::21521467@ms.uit.edu.vn::4f633ac5-4e95-48be-9fb7-ac886c73abc1" providerId="AD" clId="Web-{488C4F89-990D-67D5-5E38-7B20500159FA}" dt="2023-12-12T01:15:27.764" v="6"/>
          <ac:spMkLst>
            <pc:docMk/>
            <pc:sldMk cId="0" sldId="256"/>
            <ac:spMk id="381" creationId="{00000000-0000-0000-0000-000000000000}"/>
          </ac:spMkLst>
        </pc:spChg>
        <pc:spChg chg="mod">
          <ac:chgData name="Võ Tín Thiện" userId="S::21521467@ms.uit.edu.vn::4f633ac5-4e95-48be-9fb7-ac886c73abc1" providerId="AD" clId="Web-{488C4F89-990D-67D5-5E38-7B20500159FA}" dt="2023-12-12T01:12:44.274" v="4" actId="20577"/>
          <ac:spMkLst>
            <pc:docMk/>
            <pc:sldMk cId="0" sldId="256"/>
            <ac:spMk id="382" creationId="{00000000-0000-0000-0000-000000000000}"/>
          </ac:spMkLst>
        </pc:spChg>
      </pc:sldChg>
    </pc:docChg>
  </pc:docChgLst>
  <pc:docChgLst>
    <pc:chgData name="Võ Tín Thiện" userId="S::21521467@ms.uit.edu.vn::4f633ac5-4e95-48be-9fb7-ac886c73abc1" providerId="AD" clId="Web-{5FDA9F57-E2F6-27EA-66B3-5891003A8DE1}"/>
    <pc:docChg chg="modSld">
      <pc:chgData name="Võ Tín Thiện" userId="S::21521467@ms.uit.edu.vn::4f633ac5-4e95-48be-9fb7-ac886c73abc1" providerId="AD" clId="Web-{5FDA9F57-E2F6-27EA-66B3-5891003A8DE1}" dt="2023-12-12T13:29:12.801" v="975" actId="1076"/>
      <pc:docMkLst>
        <pc:docMk/>
      </pc:docMkLst>
      <pc:sldChg chg="addSp modSp">
        <pc:chgData name="Võ Tín Thiện" userId="S::21521467@ms.uit.edu.vn::4f633ac5-4e95-48be-9fb7-ac886c73abc1" providerId="AD" clId="Web-{5FDA9F57-E2F6-27EA-66B3-5891003A8DE1}" dt="2023-12-12T13:14:48.450" v="275" actId="1076"/>
        <pc:sldMkLst>
          <pc:docMk/>
          <pc:sldMk cId="1219895345" sldId="302"/>
        </pc:sldMkLst>
        <pc:spChg chg="add mod">
          <ac:chgData name="Võ Tín Thiện" userId="S::21521467@ms.uit.edu.vn::4f633ac5-4e95-48be-9fb7-ac886c73abc1" providerId="AD" clId="Web-{5FDA9F57-E2F6-27EA-66B3-5891003A8DE1}" dt="2023-12-12T13:14:44.825" v="274" actId="1076"/>
          <ac:spMkLst>
            <pc:docMk/>
            <pc:sldMk cId="1219895345" sldId="302"/>
            <ac:spMk id="2" creationId="{2F34BA1C-90AA-1FF8-BFF9-6E02CC7F964A}"/>
          </ac:spMkLst>
        </pc:spChg>
        <pc:spChg chg="mod">
          <ac:chgData name="Võ Tín Thiện" userId="S::21521467@ms.uit.edu.vn::4f633ac5-4e95-48be-9fb7-ac886c73abc1" providerId="AD" clId="Web-{5FDA9F57-E2F6-27EA-66B3-5891003A8DE1}" dt="2023-12-12T13:14:48.450" v="275" actId="1076"/>
          <ac:spMkLst>
            <pc:docMk/>
            <pc:sldMk cId="1219895345" sldId="302"/>
            <ac:spMk id="530" creationId="{00000000-0000-0000-0000-000000000000}"/>
          </ac:spMkLst>
        </pc:spChg>
      </pc:sldChg>
      <pc:sldChg chg="addSp modSp">
        <pc:chgData name="Võ Tín Thiện" userId="S::21521467@ms.uit.edu.vn::4f633ac5-4e95-48be-9fb7-ac886c73abc1" providerId="AD" clId="Web-{5FDA9F57-E2F6-27EA-66B3-5891003A8DE1}" dt="2023-12-12T13:25:36.514" v="971" actId="20577"/>
        <pc:sldMkLst>
          <pc:docMk/>
          <pc:sldMk cId="3775967159" sldId="303"/>
        </pc:sldMkLst>
        <pc:spChg chg="add mod">
          <ac:chgData name="Võ Tín Thiện" userId="S::21521467@ms.uit.edu.vn::4f633ac5-4e95-48be-9fb7-ac886c73abc1" providerId="AD" clId="Web-{5FDA9F57-E2F6-27EA-66B3-5891003A8DE1}" dt="2023-12-12T13:25:36.514" v="971" actId="20577"/>
          <ac:spMkLst>
            <pc:docMk/>
            <pc:sldMk cId="3775967159" sldId="303"/>
            <ac:spMk id="2" creationId="{6BC418D2-F11A-42AB-ACAB-AA709A0A23BB}"/>
          </ac:spMkLst>
        </pc:spChg>
      </pc:sldChg>
      <pc:sldChg chg="addSp delSp modSp">
        <pc:chgData name="Võ Tín Thiện" userId="S::21521467@ms.uit.edu.vn::4f633ac5-4e95-48be-9fb7-ac886c73abc1" providerId="AD" clId="Web-{5FDA9F57-E2F6-27EA-66B3-5891003A8DE1}" dt="2023-12-12T13:29:12.801" v="975" actId="1076"/>
        <pc:sldMkLst>
          <pc:docMk/>
          <pc:sldMk cId="2023743448" sldId="307"/>
        </pc:sldMkLst>
        <pc:spChg chg="add del">
          <ac:chgData name="Võ Tín Thiện" userId="S::21521467@ms.uit.edu.vn::4f633ac5-4e95-48be-9fb7-ac886c73abc1" providerId="AD" clId="Web-{5FDA9F57-E2F6-27EA-66B3-5891003A8DE1}" dt="2023-12-12T13:22:11.071" v="674"/>
          <ac:spMkLst>
            <pc:docMk/>
            <pc:sldMk cId="2023743448" sldId="307"/>
            <ac:spMk id="4" creationId="{6AF271AB-EE99-C10D-C1C0-EEBE95509BA1}"/>
          </ac:spMkLst>
        </pc:spChg>
        <pc:spChg chg="add mod">
          <ac:chgData name="Võ Tín Thiện" userId="S::21521467@ms.uit.edu.vn::4f633ac5-4e95-48be-9fb7-ac886c73abc1" providerId="AD" clId="Web-{5FDA9F57-E2F6-27EA-66B3-5891003A8DE1}" dt="2023-12-12T13:29:12.801" v="975" actId="1076"/>
          <ac:spMkLst>
            <pc:docMk/>
            <pc:sldMk cId="2023743448" sldId="307"/>
            <ac:spMk id="5" creationId="{3F5A3A9F-6CEB-30D1-5288-77C28E480BA9}"/>
          </ac:spMkLst>
        </pc:spChg>
        <pc:spChg chg="mod">
          <ac:chgData name="Võ Tín Thiện" userId="S::21521467@ms.uit.edu.vn::4f633ac5-4e95-48be-9fb7-ac886c73abc1" providerId="AD" clId="Web-{5FDA9F57-E2F6-27EA-66B3-5891003A8DE1}" dt="2023-12-12T13:17:38.095" v="447" actId="1076"/>
          <ac:spMkLst>
            <pc:docMk/>
            <pc:sldMk cId="2023743448" sldId="307"/>
            <ac:spMk id="530" creationId="{00000000-0000-0000-0000-000000000000}"/>
          </ac:spMkLst>
        </pc:spChg>
      </pc:sldChg>
      <pc:sldChg chg="addSp modSp">
        <pc:chgData name="Võ Tín Thiện" userId="S::21521467@ms.uit.edu.vn::4f633ac5-4e95-48be-9fb7-ac886c73abc1" providerId="AD" clId="Web-{5FDA9F57-E2F6-27EA-66B3-5891003A8DE1}" dt="2023-12-12T13:25:15.779" v="956" actId="14100"/>
        <pc:sldMkLst>
          <pc:docMk/>
          <pc:sldMk cId="3508215491" sldId="308"/>
        </pc:sldMkLst>
        <pc:spChg chg="add mod">
          <ac:chgData name="Võ Tín Thiện" userId="S::21521467@ms.uit.edu.vn::4f633ac5-4e95-48be-9fb7-ac886c73abc1" providerId="AD" clId="Web-{5FDA9F57-E2F6-27EA-66B3-5891003A8DE1}" dt="2023-12-12T13:25:15.779" v="956" actId="14100"/>
          <ac:spMkLst>
            <pc:docMk/>
            <pc:sldMk cId="3508215491" sldId="308"/>
            <ac:spMk id="3" creationId="{8442D8EA-8B95-2503-FBA8-EB1EAFD9BF65}"/>
          </ac:spMkLst>
        </pc:spChg>
      </pc:sldChg>
      <pc:sldChg chg="addSp delSp modSp">
        <pc:chgData name="Võ Tín Thiện" userId="S::21521467@ms.uit.edu.vn::4f633ac5-4e95-48be-9fb7-ac886c73abc1" providerId="AD" clId="Web-{5FDA9F57-E2F6-27EA-66B3-5891003A8DE1}" dt="2023-12-12T13:29:07.566" v="974" actId="14100"/>
        <pc:sldMkLst>
          <pc:docMk/>
          <pc:sldMk cId="438143231" sldId="313"/>
        </pc:sldMkLst>
        <pc:spChg chg="add del">
          <ac:chgData name="Võ Tín Thiện" userId="S::21521467@ms.uit.edu.vn::4f633ac5-4e95-48be-9fb7-ac886c73abc1" providerId="AD" clId="Web-{5FDA9F57-E2F6-27EA-66B3-5891003A8DE1}" dt="2023-12-12T13:23:06.213" v="744"/>
          <ac:spMkLst>
            <pc:docMk/>
            <pc:sldMk cId="438143231" sldId="313"/>
            <ac:spMk id="4" creationId="{28FE8DF7-9D7D-B84D-5772-64B01278A75C}"/>
          </ac:spMkLst>
        </pc:spChg>
        <pc:spChg chg="add mod">
          <ac:chgData name="Võ Tín Thiện" userId="S::21521467@ms.uit.edu.vn::4f633ac5-4e95-48be-9fb7-ac886c73abc1" providerId="AD" clId="Web-{5FDA9F57-E2F6-27EA-66B3-5891003A8DE1}" dt="2023-12-12T13:29:07.566" v="974" actId="14100"/>
          <ac:spMkLst>
            <pc:docMk/>
            <pc:sldMk cId="438143231" sldId="313"/>
            <ac:spMk id="5" creationId="{A6C6B35E-F60B-388C-AAB3-57353C314E68}"/>
          </ac:spMkLst>
        </pc:spChg>
      </pc:sldChg>
      <pc:sldChg chg="addSp delSp modSp">
        <pc:chgData name="Võ Tín Thiện" userId="S::21521467@ms.uit.edu.vn::4f633ac5-4e95-48be-9fb7-ac886c73abc1" providerId="AD" clId="Web-{5FDA9F57-E2F6-27EA-66B3-5891003A8DE1}" dt="2023-12-12T13:25:40.045" v="973" actId="20577"/>
        <pc:sldMkLst>
          <pc:docMk/>
          <pc:sldMk cId="3290142742" sldId="314"/>
        </pc:sldMkLst>
        <pc:spChg chg="add del">
          <ac:chgData name="Võ Tín Thiện" userId="S::21521467@ms.uit.edu.vn::4f633ac5-4e95-48be-9fb7-ac886c73abc1" providerId="AD" clId="Web-{5FDA9F57-E2F6-27EA-66B3-5891003A8DE1}" dt="2023-12-12T13:14:17.450" v="259"/>
          <ac:spMkLst>
            <pc:docMk/>
            <pc:sldMk cId="3290142742" sldId="314"/>
            <ac:spMk id="4" creationId="{F38DA07B-EC6A-7A5A-4BC7-1E257F3A3ECF}"/>
          </ac:spMkLst>
        </pc:spChg>
        <pc:spChg chg="add mod">
          <ac:chgData name="Võ Tín Thiện" userId="S::21521467@ms.uit.edu.vn::4f633ac5-4e95-48be-9fb7-ac886c73abc1" providerId="AD" clId="Web-{5FDA9F57-E2F6-27EA-66B3-5891003A8DE1}" dt="2023-12-12T13:25:40.045" v="973" actId="20577"/>
          <ac:spMkLst>
            <pc:docMk/>
            <pc:sldMk cId="3290142742" sldId="314"/>
            <ac:spMk id="5" creationId="{6B62B6E8-A631-D495-711E-098A60C3CF54}"/>
          </ac:spMkLst>
        </pc:spChg>
        <pc:spChg chg="mod">
          <ac:chgData name="Võ Tín Thiện" userId="S::21521467@ms.uit.edu.vn::4f633ac5-4e95-48be-9fb7-ac886c73abc1" providerId="AD" clId="Web-{5FDA9F57-E2F6-27EA-66B3-5891003A8DE1}" dt="2023-12-12T13:13:55.855" v="257" actId="1076"/>
          <ac:spMkLst>
            <pc:docMk/>
            <pc:sldMk cId="3290142742" sldId="314"/>
            <ac:spMk id="530" creationId="{00000000-0000-0000-0000-000000000000}"/>
          </ac:spMkLst>
        </pc:spChg>
      </pc:sldChg>
      <pc:sldChg chg="addSp modSp">
        <pc:chgData name="Võ Tín Thiện" userId="S::21521467@ms.uit.edu.vn::4f633ac5-4e95-48be-9fb7-ac886c73abc1" providerId="AD" clId="Web-{5FDA9F57-E2F6-27EA-66B3-5891003A8DE1}" dt="2023-12-12T13:25:33.389" v="969" actId="20577"/>
        <pc:sldMkLst>
          <pc:docMk/>
          <pc:sldMk cId="3253490984" sldId="315"/>
        </pc:sldMkLst>
        <pc:spChg chg="add mod">
          <ac:chgData name="Võ Tín Thiện" userId="S::21521467@ms.uit.edu.vn::4f633ac5-4e95-48be-9fb7-ac886c73abc1" providerId="AD" clId="Web-{5FDA9F57-E2F6-27EA-66B3-5891003A8DE1}" dt="2023-12-12T13:25:33.389" v="969" actId="20577"/>
          <ac:spMkLst>
            <pc:docMk/>
            <pc:sldMk cId="3253490984" sldId="315"/>
            <ac:spMk id="2" creationId="{9A11341F-FD4E-8BAB-3D7D-3F1160F9C853}"/>
          </ac:spMkLst>
        </pc:spChg>
      </pc:sldChg>
    </pc:docChg>
  </pc:docChgLst>
  <pc:docChgLst>
    <pc:chgData name="Nguyễn Khánh Duy" userId="01c375d4-8e46-4267-8b9d-a86b89fb7014" providerId="ADAL" clId="{734F2745-4690-4733-9790-CDA0EA61451C}"/>
    <pc:docChg chg="undo custSel addSld delSld modSld modMainMaster">
      <pc:chgData name="Nguyễn Khánh Duy" userId="01c375d4-8e46-4267-8b9d-a86b89fb7014" providerId="ADAL" clId="{734F2745-4690-4733-9790-CDA0EA61451C}" dt="2023-12-12T13:19:08.481" v="327" actId="1076"/>
      <pc:docMkLst>
        <pc:docMk/>
      </pc:docMkLst>
      <pc:sldChg chg="modSp mod modTransition">
        <pc:chgData name="Nguyễn Khánh Duy" userId="01c375d4-8e46-4267-8b9d-a86b89fb7014" providerId="ADAL" clId="{734F2745-4690-4733-9790-CDA0EA61451C}" dt="2023-12-12T12:34:02.577" v="2" actId="20577"/>
        <pc:sldMkLst>
          <pc:docMk/>
          <pc:sldMk cId="0" sldId="256"/>
        </pc:sldMkLst>
        <pc:spChg chg="mod">
          <ac:chgData name="Nguyễn Khánh Duy" userId="01c375d4-8e46-4267-8b9d-a86b89fb7014" providerId="ADAL" clId="{734F2745-4690-4733-9790-CDA0EA61451C}" dt="2023-12-12T12:34:02.577" v="2" actId="20577"/>
          <ac:spMkLst>
            <pc:docMk/>
            <pc:sldMk cId="0" sldId="256"/>
            <ac:spMk id="381" creationId="{00000000-0000-0000-0000-000000000000}"/>
          </ac:spMkLst>
        </pc:spChg>
      </pc:sldChg>
      <pc:sldChg chg="modTransition">
        <pc:chgData name="Nguyễn Khánh Duy" userId="01c375d4-8e46-4267-8b9d-a86b89fb7014" providerId="ADAL" clId="{734F2745-4690-4733-9790-CDA0EA61451C}" dt="2023-12-12T12:32:09.684" v="1"/>
        <pc:sldMkLst>
          <pc:docMk/>
          <pc:sldMk cId="0" sldId="258"/>
        </pc:sldMkLst>
      </pc:sldChg>
      <pc:sldChg chg="addSp delSp modSp mod modTransition">
        <pc:chgData name="Nguyễn Khánh Duy" userId="01c375d4-8e46-4267-8b9d-a86b89fb7014" providerId="ADAL" clId="{734F2745-4690-4733-9790-CDA0EA61451C}" dt="2023-12-12T12:34:32.966" v="8" actId="18131"/>
        <pc:sldMkLst>
          <pc:docMk/>
          <pc:sldMk cId="0" sldId="259"/>
        </pc:sldMkLst>
        <pc:spChg chg="add del mod">
          <ac:chgData name="Nguyễn Khánh Duy" userId="01c375d4-8e46-4267-8b9d-a86b89fb7014" providerId="ADAL" clId="{734F2745-4690-4733-9790-CDA0EA61451C}" dt="2023-12-12T12:34:22.035" v="7"/>
          <ac:spMkLst>
            <pc:docMk/>
            <pc:sldMk cId="0" sldId="259"/>
            <ac:spMk id="3" creationId="{9F4AFF27-8E72-045C-2C9D-86B2E2F230AF}"/>
          </ac:spMkLst>
        </pc:spChg>
        <pc:picChg chg="del">
          <ac:chgData name="Nguyễn Khánh Duy" userId="01c375d4-8e46-4267-8b9d-a86b89fb7014" providerId="ADAL" clId="{734F2745-4690-4733-9790-CDA0EA61451C}" dt="2023-12-12T12:34:06.140" v="3" actId="478"/>
          <ac:picMkLst>
            <pc:docMk/>
            <pc:sldMk cId="0" sldId="259"/>
            <ac:picMk id="4" creationId="{B255096E-3DA0-F665-7B1C-5C2FF233CE18}"/>
          </ac:picMkLst>
        </pc:picChg>
        <pc:picChg chg="add del mod">
          <ac:chgData name="Nguyễn Khánh Duy" userId="01c375d4-8e46-4267-8b9d-a86b89fb7014" providerId="ADAL" clId="{734F2745-4690-4733-9790-CDA0EA61451C}" dt="2023-12-12T12:34:12.406" v="6" actId="478"/>
          <ac:picMkLst>
            <pc:docMk/>
            <pc:sldMk cId="0" sldId="259"/>
            <ac:picMk id="1026" creationId="{48E0A801-174B-1C30-BFBB-C3FF9B1DD3E1}"/>
          </ac:picMkLst>
        </pc:picChg>
        <pc:picChg chg="add mod">
          <ac:chgData name="Nguyễn Khánh Duy" userId="01c375d4-8e46-4267-8b9d-a86b89fb7014" providerId="ADAL" clId="{734F2745-4690-4733-9790-CDA0EA61451C}" dt="2023-12-12T12:34:32.966" v="8" actId="18131"/>
          <ac:picMkLst>
            <pc:docMk/>
            <pc:sldMk cId="0" sldId="259"/>
            <ac:picMk id="1028" creationId="{7D0E20D9-3F44-FBFF-5787-F7B01AFE44C7}"/>
          </ac:picMkLst>
        </pc:picChg>
      </pc:sldChg>
      <pc:sldChg chg="addSp delSp modSp mod modTransition">
        <pc:chgData name="Nguyễn Khánh Duy" userId="01c375d4-8e46-4267-8b9d-a86b89fb7014" providerId="ADAL" clId="{734F2745-4690-4733-9790-CDA0EA61451C}" dt="2023-12-12T12:36:18.565" v="13" actId="18131"/>
        <pc:sldMkLst>
          <pc:docMk/>
          <pc:sldMk cId="0" sldId="260"/>
        </pc:sldMkLst>
        <pc:spChg chg="add del mod">
          <ac:chgData name="Nguyễn Khánh Duy" userId="01c375d4-8e46-4267-8b9d-a86b89fb7014" providerId="ADAL" clId="{734F2745-4690-4733-9790-CDA0EA61451C}" dt="2023-12-12T12:36:11.823" v="12"/>
          <ac:spMkLst>
            <pc:docMk/>
            <pc:sldMk cId="0" sldId="260"/>
            <ac:spMk id="3" creationId="{05708170-AF77-2977-8E43-58C3E8A794BF}"/>
          </ac:spMkLst>
        </pc:spChg>
        <pc:picChg chg="del">
          <ac:chgData name="Nguyễn Khánh Duy" userId="01c375d4-8e46-4267-8b9d-a86b89fb7014" providerId="ADAL" clId="{734F2745-4690-4733-9790-CDA0EA61451C}" dt="2023-12-12T12:36:06.368" v="9" actId="478"/>
          <ac:picMkLst>
            <pc:docMk/>
            <pc:sldMk cId="0" sldId="260"/>
            <ac:picMk id="442" creationId="{00000000-0000-0000-0000-000000000000}"/>
          </ac:picMkLst>
        </pc:picChg>
        <pc:picChg chg="add del">
          <ac:chgData name="Nguyễn Khánh Duy" userId="01c375d4-8e46-4267-8b9d-a86b89fb7014" providerId="ADAL" clId="{734F2745-4690-4733-9790-CDA0EA61451C}" dt="2023-12-12T12:36:09.743" v="11"/>
          <ac:picMkLst>
            <pc:docMk/>
            <pc:sldMk cId="0" sldId="260"/>
            <ac:picMk id="2050" creationId="{402AFFF6-DCD0-AE31-1686-ED55F2370CB1}"/>
          </ac:picMkLst>
        </pc:picChg>
        <pc:picChg chg="add mod">
          <ac:chgData name="Nguyễn Khánh Duy" userId="01c375d4-8e46-4267-8b9d-a86b89fb7014" providerId="ADAL" clId="{734F2745-4690-4733-9790-CDA0EA61451C}" dt="2023-12-12T12:36:18.565" v="13" actId="18131"/>
          <ac:picMkLst>
            <pc:docMk/>
            <pc:sldMk cId="0" sldId="260"/>
            <ac:picMk id="2052" creationId="{CDCF07FC-D3A4-2993-3433-1F002ACDE9C2}"/>
          </ac:picMkLst>
        </pc:picChg>
      </pc:sldChg>
      <pc:sldChg chg="modTransition">
        <pc:chgData name="Nguyễn Khánh Duy" userId="01c375d4-8e46-4267-8b9d-a86b89fb7014" providerId="ADAL" clId="{734F2745-4690-4733-9790-CDA0EA61451C}" dt="2023-12-12T12:32:09.684" v="1"/>
        <pc:sldMkLst>
          <pc:docMk/>
          <pc:sldMk cId="0" sldId="261"/>
        </pc:sldMkLst>
      </pc:sldChg>
      <pc:sldChg chg="addSp modSp mod modTransition">
        <pc:chgData name="Nguyễn Khánh Duy" userId="01c375d4-8e46-4267-8b9d-a86b89fb7014" providerId="ADAL" clId="{734F2745-4690-4733-9790-CDA0EA61451C}" dt="2023-12-12T12:42:27.326" v="42" actId="1076"/>
        <pc:sldMkLst>
          <pc:docMk/>
          <pc:sldMk cId="0" sldId="262"/>
        </pc:sldMkLst>
        <pc:picChg chg="add mod ord">
          <ac:chgData name="Nguyễn Khánh Duy" userId="01c375d4-8e46-4267-8b9d-a86b89fb7014" providerId="ADAL" clId="{734F2745-4690-4733-9790-CDA0EA61451C}" dt="2023-12-12T12:42:23.178" v="41" actId="14100"/>
          <ac:picMkLst>
            <pc:docMk/>
            <pc:sldMk cId="0" sldId="262"/>
            <ac:picMk id="2" creationId="{96425648-A8A4-9C50-DF76-436EAC616033}"/>
          </ac:picMkLst>
        </pc:picChg>
        <pc:picChg chg="mod">
          <ac:chgData name="Nguyễn Khánh Duy" userId="01c375d4-8e46-4267-8b9d-a86b89fb7014" providerId="ADAL" clId="{734F2745-4690-4733-9790-CDA0EA61451C}" dt="2023-12-12T12:42:27.326" v="42" actId="1076"/>
          <ac:picMkLst>
            <pc:docMk/>
            <pc:sldMk cId="0" sldId="262"/>
            <ac:picMk id="4" creationId="{F6E6A703-4A9A-B163-CC9E-3D78DB0CCCCC}"/>
          </ac:picMkLst>
        </pc:picChg>
      </pc:sldChg>
      <pc:sldChg chg="addSp modSp mod modTransition modAnim">
        <pc:chgData name="Nguyễn Khánh Duy" userId="01c375d4-8e46-4267-8b9d-a86b89fb7014" providerId="ADAL" clId="{734F2745-4690-4733-9790-CDA0EA61451C}" dt="2023-12-12T13:06:26.846" v="241"/>
        <pc:sldMkLst>
          <pc:docMk/>
          <pc:sldMk cId="0" sldId="263"/>
        </pc:sldMkLst>
        <pc:spChg chg="mod">
          <ac:chgData name="Nguyễn Khánh Duy" userId="01c375d4-8e46-4267-8b9d-a86b89fb7014" providerId="ADAL" clId="{734F2745-4690-4733-9790-CDA0EA61451C}" dt="2023-12-12T12:49:24.979" v="55" actId="1076"/>
          <ac:spMkLst>
            <pc:docMk/>
            <pc:sldMk cId="0" sldId="263"/>
            <ac:spMk id="530" creationId="{00000000-0000-0000-0000-000000000000}"/>
          </ac:spMkLst>
        </pc:spChg>
        <pc:picChg chg="add mod">
          <ac:chgData name="Nguyễn Khánh Duy" userId="01c375d4-8e46-4267-8b9d-a86b89fb7014" providerId="ADAL" clId="{734F2745-4690-4733-9790-CDA0EA61451C}" dt="2023-12-12T12:50:52.893" v="80" actId="1076"/>
          <ac:picMkLst>
            <pc:docMk/>
            <pc:sldMk cId="0" sldId="263"/>
            <ac:picMk id="3" creationId="{FD3D5318-CF4A-9744-EAFD-9EE7E0941FC6}"/>
          </ac:picMkLst>
        </pc:picChg>
        <pc:picChg chg="add mod">
          <ac:chgData name="Nguyễn Khánh Duy" userId="01c375d4-8e46-4267-8b9d-a86b89fb7014" providerId="ADAL" clId="{734F2745-4690-4733-9790-CDA0EA61451C}" dt="2023-12-12T12:50:09.482" v="69" actId="1076"/>
          <ac:picMkLst>
            <pc:docMk/>
            <pc:sldMk cId="0" sldId="263"/>
            <ac:picMk id="5" creationId="{DE06F1FB-B95E-2C3E-7FED-B04EDC249E57}"/>
          </ac:picMkLst>
        </pc:picChg>
        <pc:picChg chg="add mod">
          <ac:chgData name="Nguyễn Khánh Duy" userId="01c375d4-8e46-4267-8b9d-a86b89fb7014" providerId="ADAL" clId="{734F2745-4690-4733-9790-CDA0EA61451C}" dt="2023-12-12T12:50:49.843" v="79" actId="1076"/>
          <ac:picMkLst>
            <pc:docMk/>
            <pc:sldMk cId="0" sldId="263"/>
            <ac:picMk id="7" creationId="{EDF819CD-BB92-200F-4E31-7D09C924A45C}"/>
          </ac:picMkLst>
        </pc:picChg>
      </pc:sldChg>
      <pc:sldChg chg="addSp delSp modSp mod modTransition">
        <pc:chgData name="Nguyễn Khánh Duy" userId="01c375d4-8e46-4267-8b9d-a86b89fb7014" providerId="ADAL" clId="{734F2745-4690-4733-9790-CDA0EA61451C}" dt="2023-12-12T12:40:09.689" v="24" actId="1440"/>
        <pc:sldMkLst>
          <pc:docMk/>
          <pc:sldMk cId="0" sldId="266"/>
        </pc:sldMkLst>
        <pc:spChg chg="add del mod">
          <ac:chgData name="Nguyễn Khánh Duy" userId="01c375d4-8e46-4267-8b9d-a86b89fb7014" providerId="ADAL" clId="{734F2745-4690-4733-9790-CDA0EA61451C}" dt="2023-12-12T12:38:50.992" v="15"/>
          <ac:spMkLst>
            <pc:docMk/>
            <pc:sldMk cId="0" sldId="266"/>
            <ac:spMk id="4" creationId="{D9739D3A-8765-AAE0-F851-BF764FD089F3}"/>
          </ac:spMkLst>
        </pc:spChg>
        <pc:spChg chg="add del mod">
          <ac:chgData name="Nguyễn Khánh Duy" userId="01c375d4-8e46-4267-8b9d-a86b89fb7014" providerId="ADAL" clId="{734F2745-4690-4733-9790-CDA0EA61451C}" dt="2023-12-12T12:39:27.674" v="20"/>
          <ac:spMkLst>
            <pc:docMk/>
            <pc:sldMk cId="0" sldId="266"/>
            <ac:spMk id="5" creationId="{038EC20D-3967-0DD5-C201-95B29E91C1BB}"/>
          </ac:spMkLst>
        </pc:spChg>
        <pc:picChg chg="del">
          <ac:chgData name="Nguyễn Khánh Duy" userId="01c375d4-8e46-4267-8b9d-a86b89fb7014" providerId="ADAL" clId="{734F2745-4690-4733-9790-CDA0EA61451C}" dt="2023-12-12T12:38:49.023" v="14" actId="478"/>
          <ac:picMkLst>
            <pc:docMk/>
            <pc:sldMk cId="0" sldId="266"/>
            <ac:picMk id="617" creationId="{00000000-0000-0000-0000-000000000000}"/>
          </ac:picMkLst>
        </pc:picChg>
        <pc:picChg chg="add del mod">
          <ac:chgData name="Nguyễn Khánh Duy" userId="01c375d4-8e46-4267-8b9d-a86b89fb7014" providerId="ADAL" clId="{734F2745-4690-4733-9790-CDA0EA61451C}" dt="2023-12-12T12:39:13.088" v="19" actId="478"/>
          <ac:picMkLst>
            <pc:docMk/>
            <pc:sldMk cId="0" sldId="266"/>
            <ac:picMk id="3074" creationId="{39D41367-9628-2377-C0F3-BB195357B559}"/>
          </ac:picMkLst>
        </pc:picChg>
        <pc:picChg chg="add mod">
          <ac:chgData name="Nguyễn Khánh Duy" userId="01c375d4-8e46-4267-8b9d-a86b89fb7014" providerId="ADAL" clId="{734F2745-4690-4733-9790-CDA0EA61451C}" dt="2023-12-12T12:40:09.689" v="24" actId="1440"/>
          <ac:picMkLst>
            <pc:docMk/>
            <pc:sldMk cId="0" sldId="266"/>
            <ac:picMk id="3076" creationId="{D236EC7A-7BDB-B8FB-98C7-7723B22EFB66}"/>
          </ac:picMkLst>
        </pc:picChg>
      </pc:sldChg>
      <pc:sldChg chg="addSp modSp mod modTransition">
        <pc:chgData name="Nguyễn Khánh Duy" userId="01c375d4-8e46-4267-8b9d-a86b89fb7014" providerId="ADAL" clId="{734F2745-4690-4733-9790-CDA0EA61451C}" dt="2023-12-12T13:05:39.769" v="236" actId="207"/>
        <pc:sldMkLst>
          <pc:docMk/>
          <pc:sldMk cId="0" sldId="275"/>
        </pc:sldMkLst>
        <pc:spChg chg="add mod">
          <ac:chgData name="Nguyễn Khánh Duy" userId="01c375d4-8e46-4267-8b9d-a86b89fb7014" providerId="ADAL" clId="{734F2745-4690-4733-9790-CDA0EA61451C}" dt="2023-12-12T13:05:39.769" v="236" actId="207"/>
          <ac:spMkLst>
            <pc:docMk/>
            <pc:sldMk cId="0" sldId="275"/>
            <ac:spMk id="2" creationId="{5F134B50-B29C-D812-3C86-FCBFAA54E943}"/>
          </ac:spMkLst>
        </pc:spChg>
      </pc:sldChg>
      <pc:sldChg chg="modTransition">
        <pc:chgData name="Nguyễn Khánh Duy" userId="01c375d4-8e46-4267-8b9d-a86b89fb7014" providerId="ADAL" clId="{734F2745-4690-4733-9790-CDA0EA61451C}" dt="2023-12-12T12:32:09.684" v="1"/>
        <pc:sldMkLst>
          <pc:docMk/>
          <pc:sldMk cId="382815241" sldId="296"/>
        </pc:sldMkLst>
      </pc:sldChg>
      <pc:sldChg chg="addSp delSp modSp mod modTransition">
        <pc:chgData name="Nguyễn Khánh Duy" userId="01c375d4-8e46-4267-8b9d-a86b89fb7014" providerId="ADAL" clId="{734F2745-4690-4733-9790-CDA0EA61451C}" dt="2023-12-12T13:08:48.433" v="257" actId="1076"/>
        <pc:sldMkLst>
          <pc:docMk/>
          <pc:sldMk cId="1456436987" sldId="297"/>
        </pc:sldMkLst>
        <pc:spChg chg="add del mod">
          <ac:chgData name="Nguyễn Khánh Duy" userId="01c375d4-8e46-4267-8b9d-a86b89fb7014" providerId="ADAL" clId="{734F2745-4690-4733-9790-CDA0EA61451C}" dt="2023-12-12T13:08:19.419" v="253"/>
          <ac:spMkLst>
            <pc:docMk/>
            <pc:sldMk cId="1456436987" sldId="297"/>
            <ac:spMk id="4" creationId="{FC7E04CD-877A-9BBD-9F47-B7BC917CC1F2}"/>
          </ac:spMkLst>
        </pc:spChg>
        <pc:picChg chg="del">
          <ac:chgData name="Nguyễn Khánh Duy" userId="01c375d4-8e46-4267-8b9d-a86b89fb7014" providerId="ADAL" clId="{734F2745-4690-4733-9790-CDA0EA61451C}" dt="2023-12-12T13:07:49.864" v="252" actId="478"/>
          <ac:picMkLst>
            <pc:docMk/>
            <pc:sldMk cId="1456436987" sldId="297"/>
            <ac:picMk id="617" creationId="{00000000-0000-0000-0000-000000000000}"/>
          </ac:picMkLst>
        </pc:picChg>
        <pc:picChg chg="add mod">
          <ac:chgData name="Nguyễn Khánh Duy" userId="01c375d4-8e46-4267-8b9d-a86b89fb7014" providerId="ADAL" clId="{734F2745-4690-4733-9790-CDA0EA61451C}" dt="2023-12-12T13:08:48.433" v="257" actId="1076"/>
          <ac:picMkLst>
            <pc:docMk/>
            <pc:sldMk cId="1456436987" sldId="297"/>
            <ac:picMk id="4098" creationId="{73A8F0CA-85F5-B95C-433A-0466B96BC54C}"/>
          </ac:picMkLst>
        </pc:picChg>
      </pc:sldChg>
      <pc:sldChg chg="addSp delSp modSp mod modTransition">
        <pc:chgData name="Nguyễn Khánh Duy" userId="01c375d4-8e46-4267-8b9d-a86b89fb7014" providerId="ADAL" clId="{734F2745-4690-4733-9790-CDA0EA61451C}" dt="2023-12-12T13:10:07.933" v="275" actId="14100"/>
        <pc:sldMkLst>
          <pc:docMk/>
          <pc:sldMk cId="1609976206" sldId="298"/>
        </pc:sldMkLst>
        <pc:spChg chg="mod">
          <ac:chgData name="Nguyễn Khánh Duy" userId="01c375d4-8e46-4267-8b9d-a86b89fb7014" providerId="ADAL" clId="{734F2745-4690-4733-9790-CDA0EA61451C}" dt="2023-12-12T13:09:21.287" v="270" actId="1076"/>
          <ac:spMkLst>
            <pc:docMk/>
            <pc:sldMk cId="1609976206" sldId="298"/>
            <ac:spMk id="3" creationId="{284F127A-5754-D445-D328-272C3A429F12}"/>
          </ac:spMkLst>
        </pc:spChg>
        <pc:spChg chg="add del mod">
          <ac:chgData name="Nguyễn Khánh Duy" userId="01c375d4-8e46-4267-8b9d-a86b89fb7014" providerId="ADAL" clId="{734F2745-4690-4733-9790-CDA0EA61451C}" dt="2023-12-12T13:09:47.253" v="273"/>
          <ac:spMkLst>
            <pc:docMk/>
            <pc:sldMk cId="1609976206" sldId="298"/>
            <ac:spMk id="4" creationId="{8131F681-3B82-D0FE-AC9F-B621DF8C75FE}"/>
          </ac:spMkLst>
        </pc:spChg>
        <pc:spChg chg="mod">
          <ac:chgData name="Nguyễn Khánh Duy" userId="01c375d4-8e46-4267-8b9d-a86b89fb7014" providerId="ADAL" clId="{734F2745-4690-4733-9790-CDA0EA61451C}" dt="2023-12-12T13:09:20.913" v="269" actId="1076"/>
          <ac:spMkLst>
            <pc:docMk/>
            <pc:sldMk cId="1609976206" sldId="298"/>
            <ac:spMk id="615" creationId="{00000000-0000-0000-0000-000000000000}"/>
          </ac:spMkLst>
        </pc:spChg>
        <pc:picChg chg="del mod">
          <ac:chgData name="Nguyễn Khánh Duy" userId="01c375d4-8e46-4267-8b9d-a86b89fb7014" providerId="ADAL" clId="{734F2745-4690-4733-9790-CDA0EA61451C}" dt="2023-12-12T13:09:24.363" v="272" actId="478"/>
          <ac:picMkLst>
            <pc:docMk/>
            <pc:sldMk cId="1609976206" sldId="298"/>
            <ac:picMk id="617" creationId="{00000000-0000-0000-0000-000000000000}"/>
          </ac:picMkLst>
        </pc:picChg>
        <pc:picChg chg="add mod">
          <ac:chgData name="Nguyễn Khánh Duy" userId="01c375d4-8e46-4267-8b9d-a86b89fb7014" providerId="ADAL" clId="{734F2745-4690-4733-9790-CDA0EA61451C}" dt="2023-12-12T13:10:07.933" v="275" actId="14100"/>
          <ac:picMkLst>
            <pc:docMk/>
            <pc:sldMk cId="1609976206" sldId="298"/>
            <ac:picMk id="5122" creationId="{66E276E6-BDC5-6D84-1645-816DBEB3CA4F}"/>
          </ac:picMkLst>
        </pc:picChg>
      </pc:sldChg>
      <pc:sldChg chg="addSp delSp modSp mod modTransition">
        <pc:chgData name="Nguyễn Khánh Duy" userId="01c375d4-8e46-4267-8b9d-a86b89fb7014" providerId="ADAL" clId="{734F2745-4690-4733-9790-CDA0EA61451C}" dt="2023-12-12T13:11:11.001" v="286" actId="1076"/>
        <pc:sldMkLst>
          <pc:docMk/>
          <pc:sldMk cId="2894364589" sldId="299"/>
        </pc:sldMkLst>
        <pc:picChg chg="add del">
          <ac:chgData name="Nguyễn Khánh Duy" userId="01c375d4-8e46-4267-8b9d-a86b89fb7014" providerId="ADAL" clId="{734F2745-4690-4733-9790-CDA0EA61451C}" dt="2023-12-12T13:10:57.584" v="280" actId="478"/>
          <ac:picMkLst>
            <pc:docMk/>
            <pc:sldMk cId="2894364589" sldId="299"/>
            <ac:picMk id="3" creationId="{0481EF28-4295-F56C-B2BF-4E7C4D89730D}"/>
          </ac:picMkLst>
        </pc:picChg>
        <pc:picChg chg="add mod">
          <ac:chgData name="Nguyễn Khánh Duy" userId="01c375d4-8e46-4267-8b9d-a86b89fb7014" providerId="ADAL" clId="{734F2745-4690-4733-9790-CDA0EA61451C}" dt="2023-12-12T13:11:11.001" v="286" actId="1076"/>
          <ac:picMkLst>
            <pc:docMk/>
            <pc:sldMk cId="2894364589" sldId="299"/>
            <ac:picMk id="6146" creationId="{4EC5689F-5711-E548-E1DF-85B377543522}"/>
          </ac:picMkLst>
        </pc:picChg>
      </pc:sldChg>
      <pc:sldChg chg="addSp delSp modSp mod modTransition">
        <pc:chgData name="Nguyễn Khánh Duy" userId="01c375d4-8e46-4267-8b9d-a86b89fb7014" providerId="ADAL" clId="{734F2745-4690-4733-9790-CDA0EA61451C}" dt="2023-12-12T13:11:56.858" v="297" actId="1076"/>
        <pc:sldMkLst>
          <pc:docMk/>
          <pc:sldMk cId="2349281715" sldId="300"/>
        </pc:sldMkLst>
        <pc:picChg chg="del">
          <ac:chgData name="Nguyễn Khánh Duy" userId="01c375d4-8e46-4267-8b9d-a86b89fb7014" providerId="ADAL" clId="{734F2745-4690-4733-9790-CDA0EA61451C}" dt="2023-12-12T13:11:14.413" v="287" actId="478"/>
          <ac:picMkLst>
            <pc:docMk/>
            <pc:sldMk cId="2349281715" sldId="300"/>
            <ac:picMk id="3" creationId="{237AB923-4A2F-8F92-6502-7FB9894F4E84}"/>
          </ac:picMkLst>
        </pc:picChg>
        <pc:picChg chg="add del mod">
          <ac:chgData name="Nguyễn Khánh Duy" userId="01c375d4-8e46-4267-8b9d-a86b89fb7014" providerId="ADAL" clId="{734F2745-4690-4733-9790-CDA0EA61451C}" dt="2023-12-12T13:11:33.502" v="291" actId="478"/>
          <ac:picMkLst>
            <pc:docMk/>
            <pc:sldMk cId="2349281715" sldId="300"/>
            <ac:picMk id="7170" creationId="{20062249-90EE-F843-BEDE-2C5893406F58}"/>
          </ac:picMkLst>
        </pc:picChg>
        <pc:picChg chg="add mod">
          <ac:chgData name="Nguyễn Khánh Duy" userId="01c375d4-8e46-4267-8b9d-a86b89fb7014" providerId="ADAL" clId="{734F2745-4690-4733-9790-CDA0EA61451C}" dt="2023-12-12T13:11:56.858" v="297" actId="1076"/>
          <ac:picMkLst>
            <pc:docMk/>
            <pc:sldMk cId="2349281715" sldId="300"/>
            <ac:picMk id="7172" creationId="{99ADB8DA-A5CC-79A9-B59E-15C30936A0F1}"/>
          </ac:picMkLst>
        </pc:picChg>
      </pc:sldChg>
      <pc:sldChg chg="addSp delSp modSp mod modTransition">
        <pc:chgData name="Nguyễn Khánh Duy" userId="01c375d4-8e46-4267-8b9d-a86b89fb7014" providerId="ADAL" clId="{734F2745-4690-4733-9790-CDA0EA61451C}" dt="2023-12-12T13:12:43.457" v="301" actId="1076"/>
        <pc:sldMkLst>
          <pc:docMk/>
          <pc:sldMk cId="1219895345" sldId="302"/>
        </pc:sldMkLst>
        <pc:spChg chg="add del mod">
          <ac:chgData name="Nguyễn Khánh Duy" userId="01c375d4-8e46-4267-8b9d-a86b89fb7014" providerId="ADAL" clId="{734F2745-4690-4733-9790-CDA0EA61451C}" dt="2023-12-12T13:00:25.232" v="176" actId="478"/>
          <ac:spMkLst>
            <pc:docMk/>
            <pc:sldMk cId="1219895345" sldId="302"/>
            <ac:spMk id="5" creationId="{FD10F22C-F1B9-C5F3-9A3E-7390E3C2B4A5}"/>
          </ac:spMkLst>
        </pc:spChg>
        <pc:picChg chg="add del mod">
          <ac:chgData name="Nguyễn Khánh Duy" userId="01c375d4-8e46-4267-8b9d-a86b89fb7014" providerId="ADAL" clId="{734F2745-4690-4733-9790-CDA0EA61451C}" dt="2023-12-12T12:59:03.278" v="162" actId="478"/>
          <ac:picMkLst>
            <pc:docMk/>
            <pc:sldMk cId="1219895345" sldId="302"/>
            <ac:picMk id="3" creationId="{7473C4ED-F7DF-CAE2-4C88-038837ABA7B0}"/>
          </ac:picMkLst>
        </pc:picChg>
        <pc:picChg chg="add del mod">
          <ac:chgData name="Nguyễn Khánh Duy" userId="01c375d4-8e46-4267-8b9d-a86b89fb7014" providerId="ADAL" clId="{734F2745-4690-4733-9790-CDA0EA61451C}" dt="2023-12-12T13:00:00.628" v="169" actId="478"/>
          <ac:picMkLst>
            <pc:docMk/>
            <pc:sldMk cId="1219895345" sldId="302"/>
            <ac:picMk id="6" creationId="{CFB6CDE5-03B4-E857-4601-52DF352AAA28}"/>
          </ac:picMkLst>
        </pc:picChg>
        <pc:picChg chg="add mod">
          <ac:chgData name="Nguyễn Khánh Duy" userId="01c375d4-8e46-4267-8b9d-a86b89fb7014" providerId="ADAL" clId="{734F2745-4690-4733-9790-CDA0EA61451C}" dt="2023-12-12T13:12:43.457" v="301" actId="1076"/>
          <ac:picMkLst>
            <pc:docMk/>
            <pc:sldMk cId="1219895345" sldId="302"/>
            <ac:picMk id="7" creationId="{49E3B310-9D26-BAC0-CB88-C311E7B35D9A}"/>
          </ac:picMkLst>
        </pc:picChg>
        <pc:picChg chg="add mod ord">
          <ac:chgData name="Nguyễn Khánh Duy" userId="01c375d4-8e46-4267-8b9d-a86b89fb7014" providerId="ADAL" clId="{734F2745-4690-4733-9790-CDA0EA61451C}" dt="2023-12-12T13:12:38.490" v="300" actId="167"/>
          <ac:picMkLst>
            <pc:docMk/>
            <pc:sldMk cId="1219895345" sldId="302"/>
            <ac:picMk id="8" creationId="{B5BC4759-057E-7336-152C-CB7D034385EA}"/>
          </ac:picMkLst>
        </pc:picChg>
      </pc:sldChg>
      <pc:sldChg chg="addSp delSp modSp mod modTransition">
        <pc:chgData name="Nguyễn Khánh Duy" userId="01c375d4-8e46-4267-8b9d-a86b89fb7014" providerId="ADAL" clId="{734F2745-4690-4733-9790-CDA0EA61451C}" dt="2023-12-12T13:13:51.851" v="311" actId="1076"/>
        <pc:sldMkLst>
          <pc:docMk/>
          <pc:sldMk cId="3775967159" sldId="303"/>
        </pc:sldMkLst>
        <pc:picChg chg="add del mod">
          <ac:chgData name="Nguyễn Khánh Duy" userId="01c375d4-8e46-4267-8b9d-a86b89fb7014" providerId="ADAL" clId="{734F2745-4690-4733-9790-CDA0EA61451C}" dt="2023-12-12T13:01:42.699" v="191" actId="478"/>
          <ac:picMkLst>
            <pc:docMk/>
            <pc:sldMk cId="3775967159" sldId="303"/>
            <ac:picMk id="2" creationId="{91697338-B9C7-9978-AF12-5A96F0BAF50A}"/>
          </ac:picMkLst>
        </pc:picChg>
        <pc:picChg chg="add mod">
          <ac:chgData name="Nguyễn Khánh Duy" userId="01c375d4-8e46-4267-8b9d-a86b89fb7014" providerId="ADAL" clId="{734F2745-4690-4733-9790-CDA0EA61451C}" dt="2023-12-12T13:13:51.851" v="311" actId="1076"/>
          <ac:picMkLst>
            <pc:docMk/>
            <pc:sldMk cId="3775967159" sldId="303"/>
            <ac:picMk id="3" creationId="{1BD5F63C-54EF-A706-8095-C865D83AC7F2}"/>
          </ac:picMkLst>
        </pc:picChg>
        <pc:picChg chg="add mod ord">
          <ac:chgData name="Nguyễn Khánh Duy" userId="01c375d4-8e46-4267-8b9d-a86b89fb7014" providerId="ADAL" clId="{734F2745-4690-4733-9790-CDA0EA61451C}" dt="2023-12-12T13:13:33.538" v="307" actId="167"/>
          <ac:picMkLst>
            <pc:docMk/>
            <pc:sldMk cId="3775967159" sldId="303"/>
            <ac:picMk id="4" creationId="{D7349284-B404-C5A4-65A5-CF9C9BD6E584}"/>
          </ac:picMkLst>
        </pc:picChg>
        <pc:picChg chg="add mod ord">
          <ac:chgData name="Nguyễn Khánh Duy" userId="01c375d4-8e46-4267-8b9d-a86b89fb7014" providerId="ADAL" clId="{734F2745-4690-4733-9790-CDA0EA61451C}" dt="2023-12-12T13:13:47.873" v="310" actId="167"/>
          <ac:picMkLst>
            <pc:docMk/>
            <pc:sldMk cId="3775967159" sldId="303"/>
            <ac:picMk id="5" creationId="{806B0EDF-4AA7-49A5-CC85-C17CBE0C2FC0}"/>
          </ac:picMkLst>
        </pc:picChg>
      </pc:sldChg>
      <pc:sldChg chg="del modTransition">
        <pc:chgData name="Nguyễn Khánh Duy" userId="01c375d4-8e46-4267-8b9d-a86b89fb7014" providerId="ADAL" clId="{734F2745-4690-4733-9790-CDA0EA61451C}" dt="2023-12-12T12:53:30.997" v="154" actId="47"/>
        <pc:sldMkLst>
          <pc:docMk/>
          <pc:sldMk cId="2032813960" sldId="305"/>
        </pc:sldMkLst>
      </pc:sldChg>
      <pc:sldChg chg="del modTransition">
        <pc:chgData name="Nguyễn Khánh Duy" userId="01c375d4-8e46-4267-8b9d-a86b89fb7014" providerId="ADAL" clId="{734F2745-4690-4733-9790-CDA0EA61451C}" dt="2023-12-12T12:53:30.201" v="153" actId="47"/>
        <pc:sldMkLst>
          <pc:docMk/>
          <pc:sldMk cId="1313543751" sldId="306"/>
        </pc:sldMkLst>
      </pc:sldChg>
      <pc:sldChg chg="addSp modSp mod modTransition">
        <pc:chgData name="Nguyễn Khánh Duy" userId="01c375d4-8e46-4267-8b9d-a86b89fb7014" providerId="ADAL" clId="{734F2745-4690-4733-9790-CDA0EA61451C}" dt="2023-12-12T13:18:34.142" v="319" actId="167"/>
        <pc:sldMkLst>
          <pc:docMk/>
          <pc:sldMk cId="2023743448" sldId="307"/>
        </pc:sldMkLst>
        <pc:grpChg chg="mod">
          <ac:chgData name="Nguyễn Khánh Duy" userId="01c375d4-8e46-4267-8b9d-a86b89fb7014" providerId="ADAL" clId="{734F2745-4690-4733-9790-CDA0EA61451C}" dt="2023-12-12T13:07:36.483" v="250" actId="1076"/>
          <ac:grpSpMkLst>
            <pc:docMk/>
            <pc:sldMk cId="2023743448" sldId="307"/>
            <ac:grpSpMk id="551" creationId="{00000000-0000-0000-0000-000000000000}"/>
          </ac:grpSpMkLst>
        </pc:grpChg>
        <pc:picChg chg="add mod">
          <ac:chgData name="Nguyễn Khánh Duy" userId="01c375d4-8e46-4267-8b9d-a86b89fb7014" providerId="ADAL" clId="{734F2745-4690-4733-9790-CDA0EA61451C}" dt="2023-12-12T13:18:23.836" v="316" actId="1076"/>
          <ac:picMkLst>
            <pc:docMk/>
            <pc:sldMk cId="2023743448" sldId="307"/>
            <ac:picMk id="2" creationId="{AC86E493-F1B6-66AC-E645-24101C3E79B8}"/>
          </ac:picMkLst>
        </pc:picChg>
        <pc:picChg chg="add mod ord">
          <ac:chgData name="Nguyễn Khánh Duy" userId="01c375d4-8e46-4267-8b9d-a86b89fb7014" providerId="ADAL" clId="{734F2745-4690-4733-9790-CDA0EA61451C}" dt="2023-12-12T13:18:34.142" v="319" actId="167"/>
          <ac:picMkLst>
            <pc:docMk/>
            <pc:sldMk cId="2023743448" sldId="307"/>
            <ac:picMk id="3" creationId="{0E760099-EEBB-1187-F4C5-277D8CD8320E}"/>
          </ac:picMkLst>
        </pc:picChg>
      </pc:sldChg>
      <pc:sldChg chg="addSp modSp mod modTransition">
        <pc:chgData name="Nguyễn Khánh Duy" userId="01c375d4-8e46-4267-8b9d-a86b89fb7014" providerId="ADAL" clId="{734F2745-4690-4733-9790-CDA0EA61451C}" dt="2023-12-12T13:04:58.444" v="232" actId="1076"/>
        <pc:sldMkLst>
          <pc:docMk/>
          <pc:sldMk cId="3508215491" sldId="308"/>
        </pc:sldMkLst>
        <pc:grpChg chg="mod">
          <ac:chgData name="Nguyễn Khánh Duy" userId="01c375d4-8e46-4267-8b9d-a86b89fb7014" providerId="ADAL" clId="{734F2745-4690-4733-9790-CDA0EA61451C}" dt="2023-12-12T13:04:55.558" v="231" actId="1076"/>
          <ac:grpSpMkLst>
            <pc:docMk/>
            <pc:sldMk cId="3508215491" sldId="308"/>
            <ac:grpSpMk id="551" creationId="{00000000-0000-0000-0000-000000000000}"/>
          </ac:grpSpMkLst>
        </pc:grpChg>
        <pc:picChg chg="add mod">
          <ac:chgData name="Nguyễn Khánh Duy" userId="01c375d4-8e46-4267-8b9d-a86b89fb7014" providerId="ADAL" clId="{734F2745-4690-4733-9790-CDA0EA61451C}" dt="2023-12-12T13:04:58.444" v="232" actId="1076"/>
          <ac:picMkLst>
            <pc:docMk/>
            <pc:sldMk cId="3508215491" sldId="308"/>
            <ac:picMk id="2" creationId="{C4EE44C3-F3CE-DCFE-2B49-282E32633BDC}"/>
          </ac:picMkLst>
        </pc:picChg>
      </pc:sldChg>
      <pc:sldChg chg="addSp modSp mod modTransition">
        <pc:chgData name="Nguyễn Khánh Duy" userId="01c375d4-8e46-4267-8b9d-a86b89fb7014" providerId="ADAL" clId="{734F2745-4690-4733-9790-CDA0EA61451C}" dt="2023-12-12T12:43:10.838" v="47" actId="167"/>
        <pc:sldMkLst>
          <pc:docMk/>
          <pc:sldMk cId="1166067870" sldId="309"/>
        </pc:sldMkLst>
        <pc:picChg chg="add mod ord">
          <ac:chgData name="Nguyễn Khánh Duy" userId="01c375d4-8e46-4267-8b9d-a86b89fb7014" providerId="ADAL" clId="{734F2745-4690-4733-9790-CDA0EA61451C}" dt="2023-12-12T12:43:10.838" v="47" actId="167"/>
          <ac:picMkLst>
            <pc:docMk/>
            <pc:sldMk cId="1166067870" sldId="309"/>
            <ac:picMk id="2" creationId="{2630D042-AC5C-A09E-E80C-F51412D205E2}"/>
          </ac:picMkLst>
        </pc:picChg>
      </pc:sldChg>
      <pc:sldChg chg="modTransition">
        <pc:chgData name="Nguyễn Khánh Duy" userId="01c375d4-8e46-4267-8b9d-a86b89fb7014" providerId="ADAL" clId="{734F2745-4690-4733-9790-CDA0EA61451C}" dt="2023-12-12T12:32:09.684" v="1"/>
        <pc:sldMkLst>
          <pc:docMk/>
          <pc:sldMk cId="2245037735" sldId="310"/>
        </pc:sldMkLst>
      </pc:sldChg>
      <pc:sldChg chg="add del">
        <pc:chgData name="Nguyễn Khánh Duy" userId="01c375d4-8e46-4267-8b9d-a86b89fb7014" providerId="ADAL" clId="{734F2745-4690-4733-9790-CDA0EA61451C}" dt="2023-12-12T12:42:46.181" v="43" actId="47"/>
        <pc:sldMkLst>
          <pc:docMk/>
          <pc:sldMk cId="607204736" sldId="311"/>
        </pc:sldMkLst>
      </pc:sldChg>
      <pc:sldChg chg="addSp modSp mod modAnim">
        <pc:chgData name="Nguyễn Khánh Duy" userId="01c375d4-8e46-4267-8b9d-a86b89fb7014" providerId="ADAL" clId="{734F2745-4690-4733-9790-CDA0EA61451C}" dt="2023-12-12T13:06:56.974" v="246"/>
        <pc:sldMkLst>
          <pc:docMk/>
          <pc:sldMk cId="3909301954" sldId="312"/>
        </pc:sldMkLst>
        <pc:spChg chg="add mod">
          <ac:chgData name="Nguyễn Khánh Duy" userId="01c375d4-8e46-4267-8b9d-a86b89fb7014" providerId="ADAL" clId="{734F2745-4690-4733-9790-CDA0EA61451C}" dt="2023-12-12T12:52:00.694" v="112" actId="403"/>
          <ac:spMkLst>
            <pc:docMk/>
            <pc:sldMk cId="3909301954" sldId="312"/>
            <ac:spMk id="4" creationId="{CCBCD9C4-5EBE-0AEA-099B-5728EDB5CA33}"/>
          </ac:spMkLst>
        </pc:spChg>
        <pc:spChg chg="add mod">
          <ac:chgData name="Nguyễn Khánh Duy" userId="01c375d4-8e46-4267-8b9d-a86b89fb7014" providerId="ADAL" clId="{734F2745-4690-4733-9790-CDA0EA61451C}" dt="2023-12-12T12:53:02.968" v="146" actId="1076"/>
          <ac:spMkLst>
            <pc:docMk/>
            <pc:sldMk cId="3909301954" sldId="312"/>
            <ac:spMk id="5" creationId="{7042AF82-C79F-EDF0-2524-CE6F068C6B88}"/>
          </ac:spMkLst>
        </pc:spChg>
        <pc:spChg chg="add mod">
          <ac:chgData name="Nguyễn Khánh Duy" userId="01c375d4-8e46-4267-8b9d-a86b89fb7014" providerId="ADAL" clId="{734F2745-4690-4733-9790-CDA0EA61451C}" dt="2023-12-12T12:52:51.264" v="134" actId="1076"/>
          <ac:spMkLst>
            <pc:docMk/>
            <pc:sldMk cId="3909301954" sldId="312"/>
            <ac:spMk id="6" creationId="{91FBBB35-A125-D86A-7378-3E7801A920BC}"/>
          </ac:spMkLst>
        </pc:spChg>
        <pc:spChg chg="mod">
          <ac:chgData name="Nguyễn Khánh Duy" userId="01c375d4-8e46-4267-8b9d-a86b89fb7014" providerId="ADAL" clId="{734F2745-4690-4733-9790-CDA0EA61451C}" dt="2023-12-12T12:51:25.801" v="87" actId="1076"/>
          <ac:spMkLst>
            <pc:docMk/>
            <pc:sldMk cId="3909301954" sldId="312"/>
            <ac:spMk id="530" creationId="{00000000-0000-0000-0000-000000000000}"/>
          </ac:spMkLst>
        </pc:spChg>
        <pc:grpChg chg="mod">
          <ac:chgData name="Nguyễn Khánh Duy" userId="01c375d4-8e46-4267-8b9d-a86b89fb7014" providerId="ADAL" clId="{734F2745-4690-4733-9790-CDA0EA61451C}" dt="2023-12-12T12:52:19.690" v="117" actId="1076"/>
          <ac:grpSpMkLst>
            <pc:docMk/>
            <pc:sldMk cId="3909301954" sldId="312"/>
            <ac:grpSpMk id="551" creationId="{00000000-0000-0000-0000-000000000000}"/>
          </ac:grpSpMkLst>
        </pc:grpChg>
        <pc:picChg chg="add mod">
          <ac:chgData name="Nguyễn Khánh Duy" userId="01c375d4-8e46-4267-8b9d-a86b89fb7014" providerId="ADAL" clId="{734F2745-4690-4733-9790-CDA0EA61451C}" dt="2023-12-12T12:51:37.889" v="92" actId="1076"/>
          <ac:picMkLst>
            <pc:docMk/>
            <pc:sldMk cId="3909301954" sldId="312"/>
            <ac:picMk id="3" creationId="{30372E63-E307-72E4-FFEA-B604545B7D90}"/>
          </ac:picMkLst>
        </pc:picChg>
        <pc:picChg chg="add mod">
          <ac:chgData name="Nguyễn Khánh Duy" userId="01c375d4-8e46-4267-8b9d-a86b89fb7014" providerId="ADAL" clId="{734F2745-4690-4733-9790-CDA0EA61451C}" dt="2023-12-12T12:52:39.510" v="121" actId="1076"/>
          <ac:picMkLst>
            <pc:docMk/>
            <pc:sldMk cId="3909301954" sldId="312"/>
            <ac:picMk id="8" creationId="{F7D24A51-3932-3114-BC31-8873734F660C}"/>
          </ac:picMkLst>
        </pc:picChg>
        <pc:picChg chg="add mod">
          <ac:chgData name="Nguyễn Khánh Duy" userId="01c375d4-8e46-4267-8b9d-a86b89fb7014" providerId="ADAL" clId="{734F2745-4690-4733-9790-CDA0EA61451C}" dt="2023-12-12T12:53:24.763" v="152" actId="1076"/>
          <ac:picMkLst>
            <pc:docMk/>
            <pc:sldMk cId="3909301954" sldId="312"/>
            <ac:picMk id="10" creationId="{F66B2F6F-0998-87F3-FCA2-D135FBB4A016}"/>
          </ac:picMkLst>
        </pc:picChg>
      </pc:sldChg>
      <pc:sldChg chg="addSp modSp mod">
        <pc:chgData name="Nguyễn Khánh Duy" userId="01c375d4-8e46-4267-8b9d-a86b89fb7014" providerId="ADAL" clId="{734F2745-4690-4733-9790-CDA0EA61451C}" dt="2023-12-12T13:19:08.481" v="327" actId="1076"/>
        <pc:sldMkLst>
          <pc:docMk/>
          <pc:sldMk cId="438143231" sldId="313"/>
        </pc:sldMkLst>
        <pc:picChg chg="add mod">
          <ac:chgData name="Nguyễn Khánh Duy" userId="01c375d4-8e46-4267-8b9d-a86b89fb7014" providerId="ADAL" clId="{734F2745-4690-4733-9790-CDA0EA61451C}" dt="2023-12-12T13:19:08.481" v="327" actId="1076"/>
          <ac:picMkLst>
            <pc:docMk/>
            <pc:sldMk cId="438143231" sldId="313"/>
            <ac:picMk id="2" creationId="{AA9C8190-53BC-A2D1-9FB7-B5196C8B5AA4}"/>
          </ac:picMkLst>
        </pc:picChg>
        <pc:picChg chg="add mod ord">
          <ac:chgData name="Nguyễn Khánh Duy" userId="01c375d4-8e46-4267-8b9d-a86b89fb7014" providerId="ADAL" clId="{734F2745-4690-4733-9790-CDA0EA61451C}" dt="2023-12-12T13:18:53.974" v="322" actId="167"/>
          <ac:picMkLst>
            <pc:docMk/>
            <pc:sldMk cId="438143231" sldId="313"/>
            <ac:picMk id="3" creationId="{5EAB53AF-A56A-433F-A0D3-4EC71F2312D7}"/>
          </ac:picMkLst>
        </pc:picChg>
      </pc:sldChg>
      <pc:sldChg chg="addSp modSp mod">
        <pc:chgData name="Nguyễn Khánh Duy" userId="01c375d4-8e46-4267-8b9d-a86b89fb7014" providerId="ADAL" clId="{734F2745-4690-4733-9790-CDA0EA61451C}" dt="2023-12-12T13:12:59.975" v="304" actId="167"/>
        <pc:sldMkLst>
          <pc:docMk/>
          <pc:sldMk cId="3290142742" sldId="314"/>
        </pc:sldMkLst>
        <pc:picChg chg="add mod">
          <ac:chgData name="Nguyễn Khánh Duy" userId="01c375d4-8e46-4267-8b9d-a86b89fb7014" providerId="ADAL" clId="{734F2745-4690-4733-9790-CDA0EA61451C}" dt="2023-12-12T13:07:25.290" v="247" actId="1076"/>
          <ac:picMkLst>
            <pc:docMk/>
            <pc:sldMk cId="3290142742" sldId="314"/>
            <ac:picMk id="2" creationId="{0F526E83-B1D8-2E40-F76E-035B74F59AB1}"/>
          </ac:picMkLst>
        </pc:picChg>
        <pc:picChg chg="add mod ord">
          <ac:chgData name="Nguyễn Khánh Duy" userId="01c375d4-8e46-4267-8b9d-a86b89fb7014" providerId="ADAL" clId="{734F2745-4690-4733-9790-CDA0EA61451C}" dt="2023-12-12T13:12:59.975" v="304" actId="167"/>
          <ac:picMkLst>
            <pc:docMk/>
            <pc:sldMk cId="3290142742" sldId="314"/>
            <ac:picMk id="3" creationId="{D4B154A6-BDC6-0801-512E-291F16A747C3}"/>
          </ac:picMkLst>
        </pc:picChg>
      </pc:sldChg>
      <pc:sldChg chg="addSp delSp modSp mod">
        <pc:chgData name="Nguyễn Khánh Duy" userId="01c375d4-8e46-4267-8b9d-a86b89fb7014" providerId="ADAL" clId="{734F2745-4690-4733-9790-CDA0EA61451C}" dt="2023-12-12T13:14:52.672" v="315" actId="14100"/>
        <pc:sldMkLst>
          <pc:docMk/>
          <pc:sldMk cId="3253490984" sldId="315"/>
        </pc:sldMkLst>
        <pc:spChg chg="mod">
          <ac:chgData name="Nguyễn Khánh Duy" userId="01c375d4-8e46-4267-8b9d-a86b89fb7014" providerId="ADAL" clId="{734F2745-4690-4733-9790-CDA0EA61451C}" dt="2023-12-12T13:02:43.664" v="211" actId="1076"/>
          <ac:spMkLst>
            <pc:docMk/>
            <pc:sldMk cId="3253490984" sldId="315"/>
            <ac:spMk id="530" creationId="{00000000-0000-0000-0000-000000000000}"/>
          </ac:spMkLst>
        </pc:spChg>
        <pc:picChg chg="add del mod">
          <ac:chgData name="Nguyễn Khánh Duy" userId="01c375d4-8e46-4267-8b9d-a86b89fb7014" providerId="ADAL" clId="{734F2745-4690-4733-9790-CDA0EA61451C}" dt="2023-12-12T13:02:20.192" v="205" actId="478"/>
          <ac:picMkLst>
            <pc:docMk/>
            <pc:sldMk cId="3253490984" sldId="315"/>
            <ac:picMk id="2" creationId="{B9994EC7-4808-EA5C-1442-57883B0853B0}"/>
          </ac:picMkLst>
        </pc:picChg>
        <pc:picChg chg="add mod">
          <ac:chgData name="Nguyễn Khánh Duy" userId="01c375d4-8e46-4267-8b9d-a86b89fb7014" providerId="ADAL" clId="{734F2745-4690-4733-9790-CDA0EA61451C}" dt="2023-12-12T13:02:45.873" v="212" actId="1076"/>
          <ac:picMkLst>
            <pc:docMk/>
            <pc:sldMk cId="3253490984" sldId="315"/>
            <ac:picMk id="3" creationId="{7F4537C2-C221-9FD4-FF1F-43414105672C}"/>
          </ac:picMkLst>
        </pc:picChg>
        <pc:picChg chg="add mod">
          <ac:chgData name="Nguyễn Khánh Duy" userId="01c375d4-8e46-4267-8b9d-a86b89fb7014" providerId="ADAL" clId="{734F2745-4690-4733-9790-CDA0EA61451C}" dt="2023-12-12T13:03:36.489" v="216" actId="1076"/>
          <ac:picMkLst>
            <pc:docMk/>
            <pc:sldMk cId="3253490984" sldId="315"/>
            <ac:picMk id="5" creationId="{6C96EF73-9127-ADAD-2C66-E1D18BD0B107}"/>
          </ac:picMkLst>
        </pc:picChg>
        <pc:picChg chg="add mod ord">
          <ac:chgData name="Nguyễn Khánh Duy" userId="01c375d4-8e46-4267-8b9d-a86b89fb7014" providerId="ADAL" clId="{734F2745-4690-4733-9790-CDA0EA61451C}" dt="2023-12-12T13:14:52.672" v="315" actId="14100"/>
          <ac:picMkLst>
            <pc:docMk/>
            <pc:sldMk cId="3253490984" sldId="315"/>
            <ac:picMk id="6" creationId="{A1C3FE53-DC70-EBEE-30C8-043D6FCA98E2}"/>
          </ac:picMkLst>
        </pc:picChg>
      </pc:sldChg>
      <pc:sldMasterChg chg="modTransition modSldLayout">
        <pc:chgData name="Nguyễn Khánh Duy" userId="01c375d4-8e46-4267-8b9d-a86b89fb7014" providerId="ADAL" clId="{734F2745-4690-4733-9790-CDA0EA61451C}" dt="2023-12-12T12:32:09.684" v="1"/>
        <pc:sldMasterMkLst>
          <pc:docMk/>
          <pc:sldMasterMk cId="0" sldId="2147483670"/>
        </pc:sldMasterMkLst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48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49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0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1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2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3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4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5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6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7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8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59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60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61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62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63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64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65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66"/>
          </pc:sldLayoutMkLst>
        </pc:sldLayoutChg>
        <pc:sldLayoutChg chg="modTransition">
          <pc:chgData name="Nguyễn Khánh Duy" userId="01c375d4-8e46-4267-8b9d-a86b89fb7014" providerId="ADAL" clId="{734F2745-4690-4733-9790-CDA0EA61451C}" dt="2023-12-12T12:32:09.684" v="1"/>
          <pc:sldLayoutMkLst>
            <pc:docMk/>
            <pc:sldMasterMk cId="0" sldId="2147483670"/>
            <pc:sldLayoutMk cId="0" sldId="2147483667"/>
          </pc:sldLayoutMkLst>
        </pc:sldLayoutChg>
      </pc:sldMasterChg>
    </pc:docChg>
  </pc:docChgLst>
  <pc:docChgLst>
    <pc:chgData name="Võ Tín Thiện" userId="S::21521467@ms.uit.edu.vn::4f633ac5-4e95-48be-9fb7-ac886c73abc1" providerId="AD" clId="Web-{2CFA2179-B47F-2124-A71A-21C6C0C53188}"/>
    <pc:docChg chg="addSld delSld modSld sldOrd">
      <pc:chgData name="Võ Tín Thiện" userId="S::21521467@ms.uit.edu.vn::4f633ac5-4e95-48be-9fb7-ac886c73abc1" providerId="AD" clId="Web-{2CFA2179-B47F-2124-A71A-21C6C0C53188}" dt="2023-12-11T19:20:32.095" v="251" actId="1076"/>
      <pc:docMkLst>
        <pc:docMk/>
      </pc:docMkLst>
      <pc:sldChg chg="delSp modSp">
        <pc:chgData name="Võ Tín Thiện" userId="S::21521467@ms.uit.edu.vn::4f633ac5-4e95-48be-9fb7-ac886c73abc1" providerId="AD" clId="Web-{2CFA2179-B47F-2124-A71A-21C6C0C53188}" dt="2023-12-11T19:20:32.095" v="251" actId="1076"/>
        <pc:sldMkLst>
          <pc:docMk/>
          <pc:sldMk cId="0" sldId="261"/>
        </pc:sldMkLst>
        <pc:spChg chg="mod">
          <ac:chgData name="Võ Tín Thiện" userId="S::21521467@ms.uit.edu.vn::4f633ac5-4e95-48be-9fb7-ac886c73abc1" providerId="AD" clId="Web-{2CFA2179-B47F-2124-A71A-21C6C0C53188}" dt="2023-12-11T19:20:29.688" v="250" actId="1076"/>
          <ac:spMkLst>
            <pc:docMk/>
            <pc:sldMk cId="0" sldId="261"/>
            <ac:spMk id="15" creationId="{0D36590E-9CF4-9CCC-4C73-A5F651F4739E}"/>
          </ac:spMkLst>
        </pc:spChg>
        <pc:spChg chg="del">
          <ac:chgData name="Võ Tín Thiện" userId="S::21521467@ms.uit.edu.vn::4f633ac5-4e95-48be-9fb7-ac886c73abc1" providerId="AD" clId="Web-{2CFA2179-B47F-2124-A71A-21C6C0C53188}" dt="2023-12-11T19:10:15.574" v="134"/>
          <ac:spMkLst>
            <pc:docMk/>
            <pc:sldMk cId="0" sldId="261"/>
            <ac:spMk id="16" creationId="{714E1C78-26A4-8052-C472-EF6C34799524}"/>
          </ac:spMkLst>
        </pc:spChg>
        <pc:spChg chg="del">
          <ac:chgData name="Võ Tín Thiện" userId="S::21521467@ms.uit.edu.vn::4f633ac5-4e95-48be-9fb7-ac886c73abc1" providerId="AD" clId="Web-{2CFA2179-B47F-2124-A71A-21C6C0C53188}" dt="2023-12-11T19:10:16.933" v="135"/>
          <ac:spMkLst>
            <pc:docMk/>
            <pc:sldMk cId="0" sldId="261"/>
            <ac:spMk id="18" creationId="{694DBAFD-C3CA-DEF5-A5D6-B2C25B4D9481}"/>
          </ac:spMkLst>
        </pc:spChg>
        <pc:spChg chg="del">
          <ac:chgData name="Võ Tín Thiện" userId="S::21521467@ms.uit.edu.vn::4f633ac5-4e95-48be-9fb7-ac886c73abc1" providerId="AD" clId="Web-{2CFA2179-B47F-2124-A71A-21C6C0C53188}" dt="2023-12-11T19:10:19.121" v="136"/>
          <ac:spMkLst>
            <pc:docMk/>
            <pc:sldMk cId="0" sldId="261"/>
            <ac:spMk id="19" creationId="{69FC8EC3-E715-5540-FD85-6FF9E2BF24C7}"/>
          </ac:spMkLst>
        </pc:spChg>
        <pc:spChg chg="mod">
          <ac:chgData name="Võ Tín Thiện" userId="S::21521467@ms.uit.edu.vn::4f633ac5-4e95-48be-9fb7-ac886c73abc1" providerId="AD" clId="Web-{2CFA2179-B47F-2124-A71A-21C6C0C53188}" dt="2023-12-11T19:08:34.679" v="130" actId="20577"/>
          <ac:spMkLst>
            <pc:docMk/>
            <pc:sldMk cId="0" sldId="261"/>
            <ac:spMk id="447" creationId="{00000000-0000-0000-0000-000000000000}"/>
          </ac:spMkLst>
        </pc:spChg>
        <pc:spChg chg="mod">
          <ac:chgData name="Võ Tín Thiện" userId="S::21521467@ms.uit.edu.vn::4f633ac5-4e95-48be-9fb7-ac886c73abc1" providerId="AD" clId="Web-{2CFA2179-B47F-2124-A71A-21C6C0C53188}" dt="2023-12-11T19:08:31.148" v="126" actId="20577"/>
          <ac:spMkLst>
            <pc:docMk/>
            <pc:sldMk cId="0" sldId="261"/>
            <ac:spMk id="451" creationId="{00000000-0000-0000-0000-000000000000}"/>
          </ac:spMkLst>
        </pc:spChg>
        <pc:grpChg chg="mod">
          <ac:chgData name="Võ Tín Thiện" userId="S::21521467@ms.uit.edu.vn::4f633ac5-4e95-48be-9fb7-ac886c73abc1" providerId="AD" clId="Web-{2CFA2179-B47F-2124-A71A-21C6C0C53188}" dt="2023-12-11T19:20:32.095" v="251" actId="1076"/>
          <ac:grpSpMkLst>
            <pc:docMk/>
            <pc:sldMk cId="0" sldId="261"/>
            <ac:grpSpMk id="2" creationId="{B7D61850-3407-8400-9063-4A5381A96AF8}"/>
          </ac:grpSpMkLst>
        </pc:grpChg>
        <pc:grpChg chg="del">
          <ac:chgData name="Võ Tín Thiện" userId="S::21521467@ms.uit.edu.vn::4f633ac5-4e95-48be-9fb7-ac886c73abc1" providerId="AD" clId="Web-{2CFA2179-B47F-2124-A71A-21C6C0C53188}" dt="2023-12-11T19:10:20.199" v="137"/>
          <ac:grpSpMkLst>
            <pc:docMk/>
            <pc:sldMk cId="0" sldId="261"/>
            <ac:grpSpMk id="17" creationId="{1C93FC8B-77D1-DC16-9B9F-4D841C2E9FE3}"/>
          </ac:grpSpMkLst>
        </pc:grpChg>
      </pc:sldChg>
      <pc:sldChg chg="addSp delSp modSp ord">
        <pc:chgData name="Võ Tín Thiện" userId="S::21521467@ms.uit.edu.vn::4f633ac5-4e95-48be-9fb7-ac886c73abc1" providerId="AD" clId="Web-{2CFA2179-B47F-2124-A71A-21C6C0C53188}" dt="2023-12-11T18:51:43.347" v="69" actId="14100"/>
        <pc:sldMkLst>
          <pc:docMk/>
          <pc:sldMk cId="0" sldId="262"/>
        </pc:sldMkLst>
        <pc:spChg chg="add del mod">
          <ac:chgData name="Võ Tín Thiện" userId="S::21521467@ms.uit.edu.vn::4f633ac5-4e95-48be-9fb7-ac886c73abc1" providerId="AD" clId="Web-{2CFA2179-B47F-2124-A71A-21C6C0C53188}" dt="2023-12-11T18:50:59.533" v="53"/>
          <ac:spMkLst>
            <pc:docMk/>
            <pc:sldMk cId="0" sldId="262"/>
            <ac:spMk id="3" creationId="{33A43AFD-8E7E-6B9E-D536-5A5E15842D07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0:47.220" v="45"/>
          <ac:spMkLst>
            <pc:docMk/>
            <pc:sldMk cId="0" sldId="262"/>
            <ac:spMk id="5" creationId="{3C2DFDAE-7B3B-99D6-016D-5C7CF2083B40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0:50.548" v="49"/>
          <ac:spMkLst>
            <pc:docMk/>
            <pc:sldMk cId="0" sldId="262"/>
            <ac:spMk id="7" creationId="{2756D451-E6A8-98ED-FA33-C66225607921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0:52.877" v="50"/>
          <ac:spMkLst>
            <pc:docMk/>
            <pc:sldMk cId="0" sldId="262"/>
            <ac:spMk id="9" creationId="{ABE68FEA-C8FC-5D8E-C6CA-ED0FC99A9853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1:02.549" v="55"/>
          <ac:spMkLst>
            <pc:docMk/>
            <pc:sldMk cId="0" sldId="262"/>
            <ac:spMk id="11" creationId="{FEDEC64E-0FC5-2BCA-BAE7-7D27E31AC0FA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1:04.018" v="56"/>
          <ac:spMkLst>
            <pc:docMk/>
            <pc:sldMk cId="0" sldId="262"/>
            <ac:spMk id="13" creationId="{5D2054AC-5D22-B2AB-DE3B-1335155F7464}"/>
          </ac:spMkLst>
        </pc:spChg>
        <pc:spChg chg="mod">
          <ac:chgData name="Võ Tín Thiện" userId="S::21521467@ms.uit.edu.vn::4f633ac5-4e95-48be-9fb7-ac886c73abc1" providerId="AD" clId="Web-{2CFA2179-B47F-2124-A71A-21C6C0C53188}" dt="2023-12-11T18:51:43.347" v="69" actId="14100"/>
          <ac:spMkLst>
            <pc:docMk/>
            <pc:sldMk cId="0" sldId="262"/>
            <ac:spMk id="487" creationId="{00000000-0000-0000-0000-000000000000}"/>
          </ac:spMkLst>
        </pc:spChg>
        <pc:spChg chg="del mod">
          <ac:chgData name="Võ Tín Thiện" userId="S::21521467@ms.uit.edu.vn::4f633ac5-4e95-48be-9fb7-ac886c73abc1" providerId="AD" clId="Web-{2CFA2179-B47F-2124-A71A-21C6C0C53188}" dt="2023-12-11T18:50:41.361" v="42"/>
          <ac:spMkLst>
            <pc:docMk/>
            <pc:sldMk cId="0" sldId="262"/>
            <ac:spMk id="488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0:41.845" v="44"/>
          <ac:spMkLst>
            <pc:docMk/>
            <pc:sldMk cId="0" sldId="262"/>
            <ac:spMk id="489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1:01.314" v="54"/>
          <ac:spMkLst>
            <pc:docMk/>
            <pc:sldMk cId="0" sldId="262"/>
            <ac:spMk id="490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0:47.408" v="47"/>
          <ac:spMkLst>
            <pc:docMk/>
            <pc:sldMk cId="0" sldId="262"/>
            <ac:spMk id="491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0:57.502" v="52"/>
          <ac:spMkLst>
            <pc:docMk/>
            <pc:sldMk cId="0" sldId="262"/>
            <ac:spMk id="492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0:49.642" v="48"/>
          <ac:spMkLst>
            <pc:docMk/>
            <pc:sldMk cId="0" sldId="262"/>
            <ac:spMk id="493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0:41.579" v="43"/>
          <ac:spMkLst>
            <pc:docMk/>
            <pc:sldMk cId="0" sldId="262"/>
            <ac:spMk id="499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0:37.111" v="40"/>
          <ac:spMkLst>
            <pc:docMk/>
            <pc:sldMk cId="0" sldId="262"/>
            <ac:spMk id="508" creationId="{00000000-0000-0000-0000-000000000000}"/>
          </ac:spMkLst>
        </pc:spChg>
        <pc:grpChg chg="del">
          <ac:chgData name="Võ Tín Thiện" userId="S::21521467@ms.uit.edu.vn::4f633ac5-4e95-48be-9fb7-ac886c73abc1" providerId="AD" clId="Web-{2CFA2179-B47F-2124-A71A-21C6C0C53188}" dt="2023-12-11T18:50:47.220" v="46"/>
          <ac:grpSpMkLst>
            <pc:docMk/>
            <pc:sldMk cId="0" sldId="262"/>
            <ac:grpSpMk id="494" creationId="{00000000-0000-0000-0000-000000000000}"/>
          </ac:grpSpMkLst>
        </pc:grpChg>
        <pc:grpChg chg="del">
          <ac:chgData name="Võ Tín Thiện" userId="S::21521467@ms.uit.edu.vn::4f633ac5-4e95-48be-9fb7-ac886c73abc1" providerId="AD" clId="Web-{2CFA2179-B47F-2124-A71A-21C6C0C53188}" dt="2023-12-11T18:50:55.721" v="51"/>
          <ac:grpSpMkLst>
            <pc:docMk/>
            <pc:sldMk cId="0" sldId="262"/>
            <ac:grpSpMk id="500" creationId="{00000000-0000-0000-0000-000000000000}"/>
          </ac:grpSpMkLst>
        </pc:grpChg>
        <pc:grpChg chg="mod">
          <ac:chgData name="Võ Tín Thiện" userId="S::21521467@ms.uit.edu.vn::4f633ac5-4e95-48be-9fb7-ac886c73abc1" providerId="AD" clId="Web-{2CFA2179-B47F-2124-A71A-21C6C0C53188}" dt="2023-12-11T18:51:14.502" v="62" actId="1076"/>
          <ac:grpSpMkLst>
            <pc:docMk/>
            <pc:sldMk cId="0" sldId="262"/>
            <ac:grpSpMk id="509" creationId="{00000000-0000-0000-0000-000000000000}"/>
          </ac:grpSpMkLst>
        </pc:grpChg>
      </pc:sldChg>
      <pc:sldChg chg="addSp delSp modSp ord">
        <pc:chgData name="Võ Tín Thiện" userId="S::21521467@ms.uit.edu.vn::4f633ac5-4e95-48be-9fb7-ac886c73abc1" providerId="AD" clId="Web-{2CFA2179-B47F-2124-A71A-21C6C0C53188}" dt="2023-12-11T19:12:21.609" v="150" actId="20577"/>
        <pc:sldMkLst>
          <pc:docMk/>
          <pc:sldMk cId="0" sldId="263"/>
        </pc:sldMkLst>
        <pc:spChg chg="add del mod">
          <ac:chgData name="Võ Tín Thiện" userId="S::21521467@ms.uit.edu.vn::4f633ac5-4e95-48be-9fb7-ac886c73abc1" providerId="AD" clId="Web-{2CFA2179-B47F-2124-A71A-21C6C0C53188}" dt="2023-12-11T18:53:41.617" v="89"/>
          <ac:spMkLst>
            <pc:docMk/>
            <pc:sldMk cId="0" sldId="263"/>
            <ac:spMk id="3" creationId="{3677E0F6-501C-158A-0B36-1CCFF9E1C6DE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3:40.132" v="87"/>
          <ac:spMkLst>
            <pc:docMk/>
            <pc:sldMk cId="0" sldId="263"/>
            <ac:spMk id="5" creationId="{FCF0983B-2F4C-78E1-9C4B-02A4F3B81ECF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3:44.414" v="91"/>
          <ac:spMkLst>
            <pc:docMk/>
            <pc:sldMk cId="0" sldId="263"/>
            <ac:spMk id="7" creationId="{1647AF0F-4EBF-CC8D-7F24-C49D6413F0CF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3:46.601" v="92"/>
          <ac:spMkLst>
            <pc:docMk/>
            <pc:sldMk cId="0" sldId="263"/>
            <ac:spMk id="9" creationId="{CE73C3C7-5893-2447-4288-31120443F545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3:51.586" v="95"/>
          <ac:spMkLst>
            <pc:docMk/>
            <pc:sldMk cId="0" sldId="263"/>
            <ac:spMk id="11" creationId="{F04B2D4A-539F-DD79-B9C2-1A8789984A4E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3:53.914" v="96"/>
          <ac:spMkLst>
            <pc:docMk/>
            <pc:sldMk cId="0" sldId="263"/>
            <ac:spMk id="13" creationId="{79A891D8-E949-7C3D-02C7-94A90F65C9FE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4:04.430" v="102"/>
          <ac:spMkLst>
            <pc:docMk/>
            <pc:sldMk cId="0" sldId="263"/>
            <ac:spMk id="15" creationId="{09601465-7FDF-00B4-AC85-6B31013548E0}"/>
          </ac:spMkLst>
        </pc:spChg>
        <pc:spChg chg="add del mod">
          <ac:chgData name="Võ Tín Thiện" userId="S::21521467@ms.uit.edu.vn::4f633ac5-4e95-48be-9fb7-ac886c73abc1" providerId="AD" clId="Web-{2CFA2179-B47F-2124-A71A-21C6C0C53188}" dt="2023-12-11T18:54:08.149" v="103"/>
          <ac:spMkLst>
            <pc:docMk/>
            <pc:sldMk cId="0" sldId="263"/>
            <ac:spMk id="17" creationId="{AC2EAE89-3149-2144-6F2B-8C28CEA40998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3:43.070" v="90"/>
          <ac:spMkLst>
            <pc:docMk/>
            <pc:sldMk cId="0" sldId="263"/>
            <ac:spMk id="526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3:40.476" v="88"/>
          <ac:spMkLst>
            <pc:docMk/>
            <pc:sldMk cId="0" sldId="263"/>
            <ac:spMk id="527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4:03.149" v="101"/>
          <ac:spMkLst>
            <pc:docMk/>
            <pc:sldMk cId="0" sldId="263"/>
            <ac:spMk id="528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4:01.727" v="100"/>
          <ac:spMkLst>
            <pc:docMk/>
            <pc:sldMk cId="0" sldId="263"/>
            <ac:spMk id="529" creationId="{00000000-0000-0000-0000-000000000000}"/>
          </ac:spMkLst>
        </pc:spChg>
        <pc:spChg chg="mod">
          <ac:chgData name="Võ Tín Thiện" userId="S::21521467@ms.uit.edu.vn::4f633ac5-4e95-48be-9fb7-ac886c73abc1" providerId="AD" clId="Web-{2CFA2179-B47F-2124-A71A-21C6C0C53188}" dt="2023-12-11T19:12:21.609" v="150" actId="20577"/>
          <ac:spMkLst>
            <pc:docMk/>
            <pc:sldMk cId="0" sldId="263"/>
            <ac:spMk id="530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3:30.226" v="84"/>
          <ac:spMkLst>
            <pc:docMk/>
            <pc:sldMk cId="0" sldId="263"/>
            <ac:spMk id="531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3:50.742" v="94"/>
          <ac:spMkLst>
            <pc:docMk/>
            <pc:sldMk cId="0" sldId="263"/>
            <ac:spMk id="532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3:30.945" v="85"/>
          <ac:spMkLst>
            <pc:docMk/>
            <pc:sldMk cId="0" sldId="263"/>
            <ac:spMk id="533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3:48.586" v="93"/>
          <ac:spMkLst>
            <pc:docMk/>
            <pc:sldMk cId="0" sldId="263"/>
            <ac:spMk id="534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3:57.586" v="97"/>
          <ac:spMkLst>
            <pc:docMk/>
            <pc:sldMk cId="0" sldId="263"/>
            <ac:spMk id="535" creationId="{00000000-0000-0000-0000-000000000000}"/>
          </ac:spMkLst>
        </pc:spChg>
        <pc:spChg chg="del">
          <ac:chgData name="Võ Tín Thiện" userId="S::21521467@ms.uit.edu.vn::4f633ac5-4e95-48be-9fb7-ac886c73abc1" providerId="AD" clId="Web-{2CFA2179-B47F-2124-A71A-21C6C0C53188}" dt="2023-12-11T18:53:58.524" v="98"/>
          <ac:spMkLst>
            <pc:docMk/>
            <pc:sldMk cId="0" sldId="263"/>
            <ac:spMk id="538" creationId="{00000000-0000-0000-0000-000000000000}"/>
          </ac:spMkLst>
        </pc:spChg>
        <pc:grpChg chg="del">
          <ac:chgData name="Võ Tín Thiện" userId="S::21521467@ms.uit.edu.vn::4f633ac5-4e95-48be-9fb7-ac886c73abc1" providerId="AD" clId="Web-{2CFA2179-B47F-2124-A71A-21C6C0C53188}" dt="2023-12-11T18:54:00.508" v="99"/>
          <ac:grpSpMkLst>
            <pc:docMk/>
            <pc:sldMk cId="0" sldId="263"/>
            <ac:grpSpMk id="536" creationId="{00000000-0000-0000-0000-000000000000}"/>
          </ac:grpSpMkLst>
        </pc:grpChg>
        <pc:grpChg chg="del">
          <ac:chgData name="Võ Tín Thiện" userId="S::21521467@ms.uit.edu.vn::4f633ac5-4e95-48be-9fb7-ac886c73abc1" providerId="AD" clId="Web-{2CFA2179-B47F-2124-A71A-21C6C0C53188}" dt="2023-12-11T18:53:27.976" v="83"/>
          <ac:grpSpMkLst>
            <pc:docMk/>
            <pc:sldMk cId="0" sldId="263"/>
            <ac:grpSpMk id="540" creationId="{00000000-0000-0000-0000-000000000000}"/>
          </ac:grpSpMkLst>
        </pc:grpChg>
        <pc:grpChg chg="del">
          <ac:chgData name="Võ Tín Thiện" userId="S::21521467@ms.uit.edu.vn::4f633ac5-4e95-48be-9fb7-ac886c73abc1" providerId="AD" clId="Web-{2CFA2179-B47F-2124-A71A-21C6C0C53188}" dt="2023-12-11T18:53:34.601" v="86"/>
          <ac:grpSpMkLst>
            <pc:docMk/>
            <pc:sldMk cId="0" sldId="263"/>
            <ac:grpSpMk id="547" creationId="{00000000-0000-0000-0000-000000000000}"/>
          </ac:grpSpMkLst>
        </pc:grpChg>
      </pc:sldChg>
      <pc:sldChg chg="addSp delSp modSp">
        <pc:chgData name="Võ Tín Thiện" userId="S::21521467@ms.uit.edu.vn::4f633ac5-4e95-48be-9fb7-ac886c73abc1" providerId="AD" clId="Web-{2CFA2179-B47F-2124-A71A-21C6C0C53188}" dt="2023-12-11T19:05:30.079" v="120"/>
        <pc:sldMkLst>
          <pc:docMk/>
          <pc:sldMk cId="0" sldId="265"/>
        </pc:sldMkLst>
        <pc:spChg chg="add del mod">
          <ac:chgData name="Võ Tín Thiện" userId="S::21521467@ms.uit.edu.vn::4f633ac5-4e95-48be-9fb7-ac886c73abc1" providerId="AD" clId="Web-{2CFA2179-B47F-2124-A71A-21C6C0C53188}" dt="2023-12-11T19:05:30.079" v="120"/>
          <ac:spMkLst>
            <pc:docMk/>
            <pc:sldMk cId="0" sldId="265"/>
            <ac:spMk id="3" creationId="{D426372A-D929-9937-1768-93E429540ECB}"/>
          </ac:spMkLst>
        </pc:spChg>
        <pc:picChg chg="add del">
          <ac:chgData name="Võ Tín Thiện" userId="S::21521467@ms.uit.edu.vn::4f633ac5-4e95-48be-9fb7-ac886c73abc1" providerId="AD" clId="Web-{2CFA2179-B47F-2124-A71A-21C6C0C53188}" dt="2023-12-11T19:05:30.079" v="120"/>
          <ac:picMkLst>
            <pc:docMk/>
            <pc:sldMk cId="0" sldId="265"/>
            <ac:picMk id="610" creationId="{00000000-0000-0000-0000-000000000000}"/>
          </ac:picMkLst>
        </pc:picChg>
      </pc:sldChg>
      <pc:sldChg chg="addSp delSp modSp">
        <pc:chgData name="Võ Tín Thiện" userId="S::21521467@ms.uit.edu.vn::4f633ac5-4e95-48be-9fb7-ac886c73abc1" providerId="AD" clId="Web-{2CFA2179-B47F-2124-A71A-21C6C0C53188}" dt="2023-12-11T18:50:01.109" v="37" actId="1076"/>
        <pc:sldMkLst>
          <pc:docMk/>
          <pc:sldMk cId="0" sldId="266"/>
        </pc:sldMkLst>
        <pc:spChg chg="add mod">
          <ac:chgData name="Võ Tín Thiện" userId="S::21521467@ms.uit.edu.vn::4f633ac5-4e95-48be-9fb7-ac886c73abc1" providerId="AD" clId="Web-{2CFA2179-B47F-2124-A71A-21C6C0C53188}" dt="2023-12-11T18:50:01.109" v="37" actId="1076"/>
          <ac:spMkLst>
            <pc:docMk/>
            <pc:sldMk cId="0" sldId="266"/>
            <ac:spMk id="3" creationId="{284F127A-5754-D445-D328-272C3A429F12}"/>
          </ac:spMkLst>
        </pc:spChg>
        <pc:spChg chg="mod">
          <ac:chgData name="Võ Tín Thiện" userId="S::21521467@ms.uit.edu.vn::4f633ac5-4e95-48be-9fb7-ac886c73abc1" providerId="AD" clId="Web-{2CFA2179-B47F-2124-A71A-21C6C0C53188}" dt="2023-12-11T18:49:58.484" v="36" actId="20577"/>
          <ac:spMkLst>
            <pc:docMk/>
            <pc:sldMk cId="0" sldId="266"/>
            <ac:spMk id="615" creationId="{00000000-0000-0000-0000-000000000000}"/>
          </ac:spMkLst>
        </pc:spChg>
        <pc:picChg chg="del mod">
          <ac:chgData name="Võ Tín Thiện" userId="S::21521467@ms.uit.edu.vn::4f633ac5-4e95-48be-9fb7-ac886c73abc1" providerId="AD" clId="Web-{2CFA2179-B47F-2124-A71A-21C6C0C53188}" dt="2023-12-11T18:49:01.560" v="4"/>
          <ac:picMkLst>
            <pc:docMk/>
            <pc:sldMk cId="0" sldId="266"/>
            <ac:picMk id="9" creationId="{9FE2B842-1B68-3CE6-E1A9-C1BC35FCEB3F}"/>
          </ac:picMkLst>
        </pc:picChg>
      </pc:sldChg>
      <pc:sldChg chg="ord">
        <pc:chgData name="Võ Tín Thiện" userId="S::21521467@ms.uit.edu.vn::4f633ac5-4e95-48be-9fb7-ac886c73abc1" providerId="AD" clId="Web-{2CFA2179-B47F-2124-A71A-21C6C0C53188}" dt="2023-12-11T19:18:33.513" v="249"/>
        <pc:sldMkLst>
          <pc:docMk/>
          <pc:sldMk cId="0" sldId="275"/>
        </pc:sldMkLst>
      </pc:sldChg>
      <pc:sldChg chg="modSp add ord replId">
        <pc:chgData name="Võ Tín Thiện" userId="S::21521467@ms.uit.edu.vn::4f633ac5-4e95-48be-9fb7-ac886c73abc1" providerId="AD" clId="Web-{2CFA2179-B47F-2124-A71A-21C6C0C53188}" dt="2023-12-11T18:52:40.068" v="81" actId="20577"/>
        <pc:sldMkLst>
          <pc:docMk/>
          <pc:sldMk cId="382815241" sldId="296"/>
        </pc:sldMkLst>
        <pc:spChg chg="mod">
          <ac:chgData name="Võ Tín Thiện" userId="S::21521467@ms.uit.edu.vn::4f633ac5-4e95-48be-9fb7-ac886c73abc1" providerId="AD" clId="Web-{2CFA2179-B47F-2124-A71A-21C6C0C53188}" dt="2023-12-11T18:52:40.068" v="81" actId="20577"/>
          <ac:spMkLst>
            <pc:docMk/>
            <pc:sldMk cId="382815241" sldId="296"/>
            <ac:spMk id="433" creationId="{00000000-0000-0000-0000-000000000000}"/>
          </ac:spMkLst>
        </pc:spChg>
        <pc:spChg chg="mod">
          <ac:chgData name="Võ Tín Thiện" userId="S::21521467@ms.uit.edu.vn::4f633ac5-4e95-48be-9fb7-ac886c73abc1" providerId="AD" clId="Web-{2CFA2179-B47F-2124-A71A-21C6C0C53188}" dt="2023-12-11T18:52:30.396" v="72" actId="20577"/>
          <ac:spMkLst>
            <pc:docMk/>
            <pc:sldMk cId="382815241" sldId="296"/>
            <ac:spMk id="434" creationId="{00000000-0000-0000-0000-000000000000}"/>
          </ac:spMkLst>
        </pc:spChg>
      </pc:sldChg>
      <pc:sldChg chg="modSp add replId">
        <pc:chgData name="Võ Tín Thiện" userId="S::21521467@ms.uit.edu.vn::4f633ac5-4e95-48be-9fb7-ac886c73abc1" providerId="AD" clId="Web-{2CFA2179-B47F-2124-A71A-21C6C0C53188}" dt="2023-12-11T18:55:03.307" v="107" actId="1076"/>
        <pc:sldMkLst>
          <pc:docMk/>
          <pc:sldMk cId="1456436987" sldId="297"/>
        </pc:sldMkLst>
        <pc:spChg chg="mod">
          <ac:chgData name="Võ Tín Thiện" userId="S::21521467@ms.uit.edu.vn::4f633ac5-4e95-48be-9fb7-ac886c73abc1" providerId="AD" clId="Web-{2CFA2179-B47F-2124-A71A-21C6C0C53188}" dt="2023-12-11T18:54:55.510" v="105" actId="20577"/>
          <ac:spMkLst>
            <pc:docMk/>
            <pc:sldMk cId="1456436987" sldId="297"/>
            <ac:spMk id="3" creationId="{284F127A-5754-D445-D328-272C3A429F12}"/>
          </ac:spMkLst>
        </pc:spChg>
        <pc:spChg chg="mod">
          <ac:chgData name="Võ Tín Thiện" userId="S::21521467@ms.uit.edu.vn::4f633ac5-4e95-48be-9fb7-ac886c73abc1" providerId="AD" clId="Web-{2CFA2179-B47F-2124-A71A-21C6C0C53188}" dt="2023-12-11T18:55:03.307" v="107" actId="1076"/>
          <ac:spMkLst>
            <pc:docMk/>
            <pc:sldMk cId="1456436987" sldId="297"/>
            <ac:spMk id="615" creationId="{00000000-0000-0000-0000-000000000000}"/>
          </ac:spMkLst>
        </pc:spChg>
      </pc:sldChg>
      <pc:sldChg chg="modSp add replId">
        <pc:chgData name="Võ Tín Thiện" userId="S::21521467@ms.uit.edu.vn::4f633ac5-4e95-48be-9fb7-ac886c73abc1" providerId="AD" clId="Web-{2CFA2179-B47F-2124-A71A-21C6C0C53188}" dt="2023-12-11T19:05:32.579" v="121" actId="14100"/>
        <pc:sldMkLst>
          <pc:docMk/>
          <pc:sldMk cId="1609976206" sldId="298"/>
        </pc:sldMkLst>
        <pc:spChg chg="mod">
          <ac:chgData name="Võ Tín Thiện" userId="S::21521467@ms.uit.edu.vn::4f633ac5-4e95-48be-9fb7-ac886c73abc1" providerId="AD" clId="Web-{2CFA2179-B47F-2124-A71A-21C6C0C53188}" dt="2023-12-11T18:55:13.495" v="110" actId="20577"/>
          <ac:spMkLst>
            <pc:docMk/>
            <pc:sldMk cId="1609976206" sldId="298"/>
            <ac:spMk id="3" creationId="{284F127A-5754-D445-D328-272C3A429F12}"/>
          </ac:spMkLst>
        </pc:spChg>
        <pc:spChg chg="mod">
          <ac:chgData name="Võ Tín Thiện" userId="S::21521467@ms.uit.edu.vn::4f633ac5-4e95-48be-9fb7-ac886c73abc1" providerId="AD" clId="Web-{2CFA2179-B47F-2124-A71A-21C6C0C53188}" dt="2023-12-11T19:05:32.579" v="121" actId="14100"/>
          <ac:spMkLst>
            <pc:docMk/>
            <pc:sldMk cId="1609976206" sldId="298"/>
            <ac:spMk id="615" creationId="{00000000-0000-0000-0000-000000000000}"/>
          </ac:spMkLst>
        </pc:spChg>
      </pc:sldChg>
      <pc:sldChg chg="modSp add replId">
        <pc:chgData name="Võ Tín Thiện" userId="S::21521467@ms.uit.edu.vn::4f633ac5-4e95-48be-9fb7-ac886c73abc1" providerId="AD" clId="Web-{2CFA2179-B47F-2124-A71A-21C6C0C53188}" dt="2023-12-11T19:17:35.604" v="246" actId="20577"/>
        <pc:sldMkLst>
          <pc:docMk/>
          <pc:sldMk cId="2894364589" sldId="299"/>
        </pc:sldMkLst>
        <pc:spChg chg="mod">
          <ac:chgData name="Võ Tín Thiện" userId="S::21521467@ms.uit.edu.vn::4f633ac5-4e95-48be-9fb7-ac886c73abc1" providerId="AD" clId="Web-{2CFA2179-B47F-2124-A71A-21C6C0C53188}" dt="2023-12-11T19:17:35.604" v="246" actId="20577"/>
          <ac:spMkLst>
            <pc:docMk/>
            <pc:sldMk cId="2894364589" sldId="299"/>
            <ac:spMk id="530" creationId="{00000000-0000-0000-0000-000000000000}"/>
          </ac:spMkLst>
        </pc:spChg>
      </pc:sldChg>
      <pc:sldChg chg="modSp add replId">
        <pc:chgData name="Võ Tín Thiện" userId="S::21521467@ms.uit.edu.vn::4f633ac5-4e95-48be-9fb7-ac886c73abc1" providerId="AD" clId="Web-{2CFA2179-B47F-2124-A71A-21C6C0C53188}" dt="2023-12-11T19:17:11.635" v="234" actId="20577"/>
        <pc:sldMkLst>
          <pc:docMk/>
          <pc:sldMk cId="2349281715" sldId="300"/>
        </pc:sldMkLst>
        <pc:spChg chg="mod">
          <ac:chgData name="Võ Tín Thiện" userId="S::21521467@ms.uit.edu.vn::4f633ac5-4e95-48be-9fb7-ac886c73abc1" providerId="AD" clId="Web-{2CFA2179-B47F-2124-A71A-21C6C0C53188}" dt="2023-12-11T19:17:11.635" v="234" actId="20577"/>
          <ac:spMkLst>
            <pc:docMk/>
            <pc:sldMk cId="2349281715" sldId="300"/>
            <ac:spMk id="530" creationId="{00000000-0000-0000-0000-000000000000}"/>
          </ac:spMkLst>
        </pc:spChg>
      </pc:sldChg>
      <pc:sldChg chg="new del">
        <pc:chgData name="Võ Tín Thiện" userId="S::21521467@ms.uit.edu.vn::4f633ac5-4e95-48be-9fb7-ac886c73abc1" providerId="AD" clId="Web-{2CFA2179-B47F-2124-A71A-21C6C0C53188}" dt="2023-12-11T19:12:35.766" v="157"/>
        <pc:sldMkLst>
          <pc:docMk/>
          <pc:sldMk cId="2588180863" sldId="301"/>
        </pc:sldMkLst>
      </pc:sldChg>
      <pc:sldChg chg="modSp add replId">
        <pc:chgData name="Võ Tín Thiện" userId="S::21521467@ms.uit.edu.vn::4f633ac5-4e95-48be-9fb7-ac886c73abc1" providerId="AD" clId="Web-{2CFA2179-B47F-2124-A71A-21C6C0C53188}" dt="2023-12-11T19:14:54.630" v="204" actId="20577"/>
        <pc:sldMkLst>
          <pc:docMk/>
          <pc:sldMk cId="1219895345" sldId="302"/>
        </pc:sldMkLst>
        <pc:spChg chg="mod">
          <ac:chgData name="Võ Tín Thiện" userId="S::21521467@ms.uit.edu.vn::4f633ac5-4e95-48be-9fb7-ac886c73abc1" providerId="AD" clId="Web-{2CFA2179-B47F-2124-A71A-21C6C0C53188}" dt="2023-12-11T19:14:54.630" v="204" actId="20577"/>
          <ac:spMkLst>
            <pc:docMk/>
            <pc:sldMk cId="1219895345" sldId="302"/>
            <ac:spMk id="530" creationId="{00000000-0000-0000-0000-000000000000}"/>
          </ac:spMkLst>
        </pc:spChg>
      </pc:sldChg>
      <pc:sldChg chg="modSp add replId">
        <pc:chgData name="Võ Tín Thiện" userId="S::21521467@ms.uit.edu.vn::4f633ac5-4e95-48be-9fb7-ac886c73abc1" providerId="AD" clId="Web-{2CFA2179-B47F-2124-A71A-21C6C0C53188}" dt="2023-12-11T19:15:02.412" v="211" actId="20577"/>
        <pc:sldMkLst>
          <pc:docMk/>
          <pc:sldMk cId="3775967159" sldId="303"/>
        </pc:sldMkLst>
        <pc:spChg chg="mod">
          <ac:chgData name="Võ Tín Thiện" userId="S::21521467@ms.uit.edu.vn::4f633ac5-4e95-48be-9fb7-ac886c73abc1" providerId="AD" clId="Web-{2CFA2179-B47F-2124-A71A-21C6C0C53188}" dt="2023-12-11T19:15:02.412" v="211" actId="20577"/>
          <ac:spMkLst>
            <pc:docMk/>
            <pc:sldMk cId="3775967159" sldId="303"/>
            <ac:spMk id="530" creationId="{00000000-0000-0000-0000-000000000000}"/>
          </ac:spMkLst>
        </pc:spChg>
      </pc:sldChg>
      <pc:sldChg chg="new del">
        <pc:chgData name="Võ Tín Thiện" userId="S::21521467@ms.uit.edu.vn::4f633ac5-4e95-48be-9fb7-ac886c73abc1" providerId="AD" clId="Web-{2CFA2179-B47F-2124-A71A-21C6C0C53188}" dt="2023-12-11T19:12:37.469" v="158"/>
        <pc:sldMkLst>
          <pc:docMk/>
          <pc:sldMk cId="130438010" sldId="304"/>
        </pc:sldMkLst>
      </pc:sldChg>
      <pc:sldChg chg="modSp add replId">
        <pc:chgData name="Võ Tín Thiện" userId="S::21521467@ms.uit.edu.vn::4f633ac5-4e95-48be-9fb7-ac886c73abc1" providerId="AD" clId="Web-{2CFA2179-B47F-2124-A71A-21C6C0C53188}" dt="2023-12-11T19:13:23.283" v="195" actId="20577"/>
        <pc:sldMkLst>
          <pc:docMk/>
          <pc:sldMk cId="2032813960" sldId="305"/>
        </pc:sldMkLst>
        <pc:spChg chg="mod">
          <ac:chgData name="Võ Tín Thiện" userId="S::21521467@ms.uit.edu.vn::4f633ac5-4e95-48be-9fb7-ac886c73abc1" providerId="AD" clId="Web-{2CFA2179-B47F-2124-A71A-21C6C0C53188}" dt="2023-12-11T19:13:23.283" v="195" actId="20577"/>
          <ac:spMkLst>
            <pc:docMk/>
            <pc:sldMk cId="2032813960" sldId="305"/>
            <ac:spMk id="530" creationId="{00000000-0000-0000-0000-000000000000}"/>
          </ac:spMkLst>
        </pc:spChg>
      </pc:sldChg>
      <pc:sldChg chg="modSp add replId">
        <pc:chgData name="Võ Tín Thiện" userId="S::21521467@ms.uit.edu.vn::4f633ac5-4e95-48be-9fb7-ac886c73abc1" providerId="AD" clId="Web-{2CFA2179-B47F-2124-A71A-21C6C0C53188}" dt="2023-12-11T19:13:13.236" v="191" actId="20577"/>
        <pc:sldMkLst>
          <pc:docMk/>
          <pc:sldMk cId="1313543751" sldId="306"/>
        </pc:sldMkLst>
        <pc:spChg chg="mod">
          <ac:chgData name="Võ Tín Thiện" userId="S::21521467@ms.uit.edu.vn::4f633ac5-4e95-48be-9fb7-ac886c73abc1" providerId="AD" clId="Web-{2CFA2179-B47F-2124-A71A-21C6C0C53188}" dt="2023-12-11T19:13:13.236" v="191" actId="20577"/>
          <ac:spMkLst>
            <pc:docMk/>
            <pc:sldMk cId="1313543751" sldId="306"/>
            <ac:spMk id="530" creationId="{00000000-0000-0000-0000-000000000000}"/>
          </ac:spMkLst>
        </pc:spChg>
      </pc:sldChg>
      <pc:sldChg chg="modSp add replId">
        <pc:chgData name="Võ Tín Thiện" userId="S::21521467@ms.uit.edu.vn::4f633ac5-4e95-48be-9fb7-ac886c73abc1" providerId="AD" clId="Web-{2CFA2179-B47F-2124-A71A-21C6C0C53188}" dt="2023-12-11T19:16:05.461" v="216" actId="20577"/>
        <pc:sldMkLst>
          <pc:docMk/>
          <pc:sldMk cId="2023743448" sldId="307"/>
        </pc:sldMkLst>
        <pc:spChg chg="mod">
          <ac:chgData name="Võ Tín Thiện" userId="S::21521467@ms.uit.edu.vn::4f633ac5-4e95-48be-9fb7-ac886c73abc1" providerId="AD" clId="Web-{2CFA2179-B47F-2124-A71A-21C6C0C53188}" dt="2023-12-11T19:16:05.461" v="216" actId="20577"/>
          <ac:spMkLst>
            <pc:docMk/>
            <pc:sldMk cId="2023743448" sldId="307"/>
            <ac:spMk id="530" creationId="{00000000-0000-0000-0000-000000000000}"/>
          </ac:spMkLst>
        </pc:spChg>
      </pc:sldChg>
      <pc:sldChg chg="modSp add replId">
        <pc:chgData name="Võ Tín Thiện" userId="S::21521467@ms.uit.edu.vn::4f633ac5-4e95-48be-9fb7-ac886c73abc1" providerId="AD" clId="Web-{2CFA2179-B47F-2124-A71A-21C6C0C53188}" dt="2023-12-11T19:16:21.571" v="222" actId="20577"/>
        <pc:sldMkLst>
          <pc:docMk/>
          <pc:sldMk cId="3508215491" sldId="308"/>
        </pc:sldMkLst>
        <pc:spChg chg="mod">
          <ac:chgData name="Võ Tín Thiện" userId="S::21521467@ms.uit.edu.vn::4f633ac5-4e95-48be-9fb7-ac886c73abc1" providerId="AD" clId="Web-{2CFA2179-B47F-2124-A71A-21C6C0C53188}" dt="2023-12-11T19:16:21.571" v="222" actId="20577"/>
          <ac:spMkLst>
            <pc:docMk/>
            <pc:sldMk cId="3508215491" sldId="308"/>
            <ac:spMk id="530" creationId="{00000000-0000-0000-0000-000000000000}"/>
          </ac:spMkLst>
        </pc:spChg>
      </pc:sldChg>
    </pc:docChg>
  </pc:docChgLst>
  <pc:docChgLst>
    <pc:chgData name="Võ Tín Thiện" userId="S::21521467@ms.uit.edu.vn::4f633ac5-4e95-48be-9fb7-ac886c73abc1" providerId="AD" clId="Web-{5900A17F-C34B-8734-718D-A0F801F61A1B}"/>
    <pc:docChg chg="modSld">
      <pc:chgData name="Võ Tín Thiện" userId="S::21521467@ms.uit.edu.vn::4f633ac5-4e95-48be-9fb7-ac886c73abc1" providerId="AD" clId="Web-{5900A17F-C34B-8734-718D-A0F801F61A1B}" dt="2023-12-12T12:01:15.075" v="9" actId="20577"/>
      <pc:docMkLst>
        <pc:docMk/>
      </pc:docMkLst>
      <pc:sldChg chg="modSp">
        <pc:chgData name="Võ Tín Thiện" userId="S::21521467@ms.uit.edu.vn::4f633ac5-4e95-48be-9fb7-ac886c73abc1" providerId="AD" clId="Web-{5900A17F-C34B-8734-718D-A0F801F61A1B}" dt="2023-12-12T12:01:15.075" v="9" actId="20577"/>
        <pc:sldMkLst>
          <pc:docMk/>
          <pc:sldMk cId="0" sldId="256"/>
        </pc:sldMkLst>
        <pc:spChg chg="mod">
          <ac:chgData name="Võ Tín Thiện" userId="S::21521467@ms.uit.edu.vn::4f633ac5-4e95-48be-9fb7-ac886c73abc1" providerId="AD" clId="Web-{5900A17F-C34B-8734-718D-A0F801F61A1B}" dt="2023-12-12T12:01:11.621" v="8" actId="20577"/>
          <ac:spMkLst>
            <pc:docMk/>
            <pc:sldMk cId="0" sldId="256"/>
            <ac:spMk id="2" creationId="{A7E14D9C-7DB4-322B-171E-992B324AC51C}"/>
          </ac:spMkLst>
        </pc:spChg>
        <pc:spChg chg="mod">
          <ac:chgData name="Võ Tín Thiện" userId="S::21521467@ms.uit.edu.vn::4f633ac5-4e95-48be-9fb7-ac886c73abc1" providerId="AD" clId="Web-{5900A17F-C34B-8734-718D-A0F801F61A1B}" dt="2023-12-12T12:01:15.075" v="9" actId="20577"/>
          <ac:spMkLst>
            <pc:docMk/>
            <pc:sldMk cId="0" sldId="256"/>
            <ac:spMk id="3" creationId="{292D5834-2A62-5BBE-CE07-9D50D195E8D4}"/>
          </ac:spMkLst>
        </pc:spChg>
        <pc:spChg chg="mod">
          <ac:chgData name="Võ Tín Thiện" userId="S::21521467@ms.uit.edu.vn::4f633ac5-4e95-48be-9fb7-ac886c73abc1" providerId="AD" clId="Web-{5900A17F-C34B-8734-718D-A0F801F61A1B}" dt="2023-12-12T12:00:48.933" v="5" actId="20577"/>
          <ac:spMkLst>
            <pc:docMk/>
            <pc:sldMk cId="0" sldId="256"/>
            <ac:spMk id="4" creationId="{BD7A40B8-40E2-EB54-48CE-C3CCA64AB4A8}"/>
          </ac:spMkLst>
        </pc:spChg>
      </pc:sldChg>
    </pc:docChg>
  </pc:docChgLst>
  <pc:docChgLst>
    <pc:chgData name="Người dùng Khách" userId="S::urn:spo:anon#1d877918ef1516a800e08ae2b6369f510a4ca65029a3dc3edde68f2148b03412::" providerId="AD" clId="Web-{66BC3187-33F6-5A2D-0456-08598AE5CF5C}"/>
    <pc:docChg chg="delSld modSld">
      <pc:chgData name="Người dùng Khách" userId="S::urn:spo:anon#1d877918ef1516a800e08ae2b6369f510a4ca65029a3dc3edde68f2148b03412::" providerId="AD" clId="Web-{66BC3187-33F6-5A2D-0456-08598AE5CF5C}" dt="2023-12-12T10:53:45.771" v="48"/>
      <pc:docMkLst>
        <pc:docMk/>
      </pc:docMkLst>
      <pc:sldChg chg="addSp modSp">
        <pc:chgData name="Người dùng Khách" userId="S::urn:spo:anon#1d877918ef1516a800e08ae2b6369f510a4ca65029a3dc3edde68f2148b03412::" providerId="AD" clId="Web-{66BC3187-33F6-5A2D-0456-08598AE5CF5C}" dt="2023-12-12T10:53:42.193" v="47" actId="14100"/>
        <pc:sldMkLst>
          <pc:docMk/>
          <pc:sldMk cId="0" sldId="256"/>
        </pc:sldMkLst>
        <pc:spChg chg="add mod">
          <ac:chgData name="Người dùng Khách" userId="S::urn:spo:anon#1d877918ef1516a800e08ae2b6369f510a4ca65029a3dc3edde68f2148b03412::" providerId="AD" clId="Web-{66BC3187-33F6-5A2D-0456-08598AE5CF5C}" dt="2023-12-12T10:53:28.630" v="39" actId="20577"/>
          <ac:spMkLst>
            <pc:docMk/>
            <pc:sldMk cId="0" sldId="256"/>
            <ac:spMk id="2" creationId="{A7E14D9C-7DB4-322B-171E-992B324AC51C}"/>
          </ac:spMkLst>
        </pc:spChg>
        <pc:spChg chg="add mod">
          <ac:chgData name="Người dùng Khách" userId="S::urn:spo:anon#1d877918ef1516a800e08ae2b6369f510a4ca65029a3dc3edde68f2148b03412::" providerId="AD" clId="Web-{66BC3187-33F6-5A2D-0456-08598AE5CF5C}" dt="2023-12-12T10:53:42.193" v="47" actId="14100"/>
          <ac:spMkLst>
            <pc:docMk/>
            <pc:sldMk cId="0" sldId="256"/>
            <ac:spMk id="3" creationId="{292D5834-2A62-5BBE-CE07-9D50D195E8D4}"/>
          </ac:spMkLst>
        </pc:spChg>
        <pc:spChg chg="add mod">
          <ac:chgData name="Người dùng Khách" userId="S::urn:spo:anon#1d877918ef1516a800e08ae2b6369f510a4ca65029a3dc3edde68f2148b03412::" providerId="AD" clId="Web-{66BC3187-33F6-5A2D-0456-08598AE5CF5C}" dt="2023-12-12T10:53:08.910" v="27" actId="20577"/>
          <ac:spMkLst>
            <pc:docMk/>
            <pc:sldMk cId="0" sldId="256"/>
            <ac:spMk id="4" creationId="{BD7A40B8-40E2-EB54-48CE-C3CCA64AB4A8}"/>
          </ac:spMkLst>
        </pc:spChg>
        <pc:spChg chg="mod">
          <ac:chgData name="Người dùng Khách" userId="S::urn:spo:anon#1d877918ef1516a800e08ae2b6369f510a4ca65029a3dc3edde68f2148b03412::" providerId="AD" clId="Web-{66BC3187-33F6-5A2D-0456-08598AE5CF5C}" dt="2023-12-12T10:52:11.002" v="3" actId="1076"/>
          <ac:spMkLst>
            <pc:docMk/>
            <pc:sldMk cId="0" sldId="256"/>
            <ac:spMk id="381" creationId="{00000000-0000-0000-0000-000000000000}"/>
          </ac:spMkLst>
        </pc:spChg>
      </pc:sldChg>
      <pc:sldChg chg="delSp del">
        <pc:chgData name="Người dùng Khách" userId="S::urn:spo:anon#1d877918ef1516a800e08ae2b6369f510a4ca65029a3dc3edde68f2148b03412::" providerId="AD" clId="Web-{66BC3187-33F6-5A2D-0456-08598AE5CF5C}" dt="2023-12-12T10:53:45.771" v="48"/>
        <pc:sldMkLst>
          <pc:docMk/>
          <pc:sldMk cId="0" sldId="273"/>
        </pc:sldMkLst>
        <pc:spChg chg="del">
          <ac:chgData name="Người dùng Khách" userId="S::urn:spo:anon#1d877918ef1516a800e08ae2b6369f510a4ca65029a3dc3edde68f2148b03412::" providerId="AD" clId="Web-{66BC3187-33F6-5A2D-0456-08598AE5CF5C}" dt="2023-12-12T10:52:16.893" v="4"/>
          <ac:spMkLst>
            <pc:docMk/>
            <pc:sldMk cId="0" sldId="273"/>
            <ac:spMk id="4" creationId="{85385359-87F8-3F61-753F-EC1DEE49028E}"/>
          </ac:spMkLst>
        </pc:spChg>
        <pc:spChg chg="del">
          <ac:chgData name="Người dùng Khách" userId="S::urn:spo:anon#1d877918ef1516a800e08ae2b6369f510a4ca65029a3dc3edde68f2148b03412::" providerId="AD" clId="Web-{66BC3187-33F6-5A2D-0456-08598AE5CF5C}" dt="2023-12-12T10:52:16.893" v="6"/>
          <ac:spMkLst>
            <pc:docMk/>
            <pc:sldMk cId="0" sldId="273"/>
            <ac:spMk id="774" creationId="{00000000-0000-0000-0000-000000000000}"/>
          </ac:spMkLst>
        </pc:spChg>
        <pc:spChg chg="del">
          <ac:chgData name="Người dùng Khách" userId="S::urn:spo:anon#1d877918ef1516a800e08ae2b6369f510a4ca65029a3dc3edde68f2148b03412::" providerId="AD" clId="Web-{66BC3187-33F6-5A2D-0456-08598AE5CF5C}" dt="2023-12-12T10:52:16.893" v="5"/>
          <ac:spMkLst>
            <pc:docMk/>
            <pc:sldMk cId="0" sldId="273"/>
            <ac:spMk id="775" creationId="{00000000-0000-0000-0000-000000000000}"/>
          </ac:spMkLst>
        </pc:spChg>
      </pc:sldChg>
    </pc:docChg>
  </pc:docChgLst>
  <pc:docChgLst>
    <pc:chgData name="Võ Tín Thiện" userId="S::21521467@ms.uit.edu.vn::4f633ac5-4e95-48be-9fb7-ac886c73abc1" providerId="AD" clId="Web-{CD9D3AF0-7231-219D-0526-9E7F66EFCB17}"/>
    <pc:docChg chg="addSld delSld modSld">
      <pc:chgData name="Võ Tín Thiện" userId="S::21521467@ms.uit.edu.vn::4f633ac5-4e95-48be-9fb7-ac886c73abc1" providerId="AD" clId="Web-{CD9D3AF0-7231-219D-0526-9E7F66EFCB17}" dt="2023-12-12T07:09:22.806" v="1221" actId="1076"/>
      <pc:docMkLst>
        <pc:docMk/>
      </pc:docMkLst>
      <pc:sldChg chg="delSp modSp">
        <pc:chgData name="Võ Tín Thiện" userId="S::21521467@ms.uit.edu.vn::4f633ac5-4e95-48be-9fb7-ac886c73abc1" providerId="AD" clId="Web-{CD9D3AF0-7231-219D-0526-9E7F66EFCB17}" dt="2023-12-12T01:18:38.692" v="44" actId="20577"/>
        <pc:sldMkLst>
          <pc:docMk/>
          <pc:sldMk cId="0" sldId="256"/>
        </pc:sldMkLst>
        <pc:spChg chg="mod">
          <ac:chgData name="Võ Tín Thiện" userId="S::21521467@ms.uit.edu.vn::4f633ac5-4e95-48be-9fb7-ac886c73abc1" providerId="AD" clId="Web-{CD9D3AF0-7231-219D-0526-9E7F66EFCB17}" dt="2023-12-12T01:18:38.692" v="44" actId="20577"/>
          <ac:spMkLst>
            <pc:docMk/>
            <pc:sldMk cId="0" sldId="256"/>
            <ac:spMk id="381" creationId="{00000000-0000-0000-0000-000000000000}"/>
          </ac:spMkLst>
        </pc:spChg>
        <pc:spChg chg="del">
          <ac:chgData name="Võ Tín Thiện" userId="S::21521467@ms.uit.edu.vn::4f633ac5-4e95-48be-9fb7-ac886c73abc1" providerId="AD" clId="Web-{CD9D3AF0-7231-219D-0526-9E7F66EFCB17}" dt="2023-12-12T01:15:57.328" v="0"/>
          <ac:spMkLst>
            <pc:docMk/>
            <pc:sldMk cId="0" sldId="256"/>
            <ac:spMk id="382" creationId="{00000000-0000-0000-0000-000000000000}"/>
          </ac:spMkLst>
        </pc:spChg>
      </pc:sldChg>
      <pc:sldChg chg="del">
        <pc:chgData name="Võ Tín Thiện" userId="S::21521467@ms.uit.edu.vn::4f633ac5-4e95-48be-9fb7-ac886c73abc1" providerId="AD" clId="Web-{CD9D3AF0-7231-219D-0526-9E7F66EFCB17}" dt="2023-12-12T04:36:02.240" v="991"/>
        <pc:sldMkLst>
          <pc:docMk/>
          <pc:sldMk cId="0" sldId="257"/>
        </pc:sldMkLst>
      </pc:sldChg>
      <pc:sldChg chg="modSp">
        <pc:chgData name="Võ Tín Thiện" userId="S::21521467@ms.uit.edu.vn::4f633ac5-4e95-48be-9fb7-ac886c73abc1" providerId="AD" clId="Web-{CD9D3AF0-7231-219D-0526-9E7F66EFCB17}" dt="2023-12-12T01:19:30.616" v="72" actId="20577"/>
        <pc:sldMkLst>
          <pc:docMk/>
          <pc:sldMk cId="0" sldId="258"/>
        </pc:sldMkLst>
        <pc:spChg chg="mod">
          <ac:chgData name="Võ Tín Thiện" userId="S::21521467@ms.uit.edu.vn::4f633ac5-4e95-48be-9fb7-ac886c73abc1" providerId="AD" clId="Web-{CD9D3AF0-7231-219D-0526-9E7F66EFCB17}" dt="2023-12-12T01:18:57.240" v="51" actId="20577"/>
          <ac:spMkLst>
            <pc:docMk/>
            <pc:sldMk cId="0" sldId="258"/>
            <ac:spMk id="423" creationId="{00000000-0000-0000-0000-000000000000}"/>
          </ac:spMkLst>
        </pc:spChg>
        <pc:spChg chg="mod">
          <ac:chgData name="Võ Tín Thiện" userId="S::21521467@ms.uit.edu.vn::4f633ac5-4e95-48be-9fb7-ac886c73abc1" providerId="AD" clId="Web-{CD9D3AF0-7231-219D-0526-9E7F66EFCB17}" dt="2023-12-12T01:19:04.927" v="55" actId="20577"/>
          <ac:spMkLst>
            <pc:docMk/>
            <pc:sldMk cId="0" sldId="258"/>
            <ac:spMk id="424" creationId="{00000000-0000-0000-0000-000000000000}"/>
          </ac:spMkLst>
        </pc:spChg>
        <pc:spChg chg="mod">
          <ac:chgData name="Võ Tín Thiện" userId="S::21521467@ms.uit.edu.vn::4f633ac5-4e95-48be-9fb7-ac886c73abc1" providerId="AD" clId="Web-{CD9D3AF0-7231-219D-0526-9E7F66EFCB17}" dt="2023-12-12T01:19:30.616" v="72" actId="20577"/>
          <ac:spMkLst>
            <pc:docMk/>
            <pc:sldMk cId="0" sldId="258"/>
            <ac:spMk id="425" creationId="{00000000-0000-0000-0000-000000000000}"/>
          </ac:spMkLst>
        </pc:spChg>
        <pc:spChg chg="mod">
          <ac:chgData name="Võ Tín Thiện" userId="S::21521467@ms.uit.edu.vn::4f633ac5-4e95-48be-9fb7-ac886c73abc1" providerId="AD" clId="Web-{CD9D3AF0-7231-219D-0526-9E7F66EFCB17}" dt="2023-12-12T01:19:12.553" v="66" actId="20577"/>
          <ac:spMkLst>
            <pc:docMk/>
            <pc:sldMk cId="0" sldId="258"/>
            <ac:spMk id="427" creationId="{00000000-0000-0000-0000-000000000000}"/>
          </ac:spMkLst>
        </pc:spChg>
      </pc:sldChg>
      <pc:sldChg chg="modSp">
        <pc:chgData name="Võ Tín Thiện" userId="S::21521467@ms.uit.edu.vn::4f633ac5-4e95-48be-9fb7-ac886c73abc1" providerId="AD" clId="Web-{CD9D3AF0-7231-219D-0526-9E7F66EFCB17}" dt="2023-12-12T01:19:42.194" v="78" actId="20577"/>
        <pc:sldMkLst>
          <pc:docMk/>
          <pc:sldMk cId="0" sldId="259"/>
        </pc:sldMkLst>
        <pc:spChg chg="mod">
          <ac:chgData name="Võ Tín Thiện" userId="S::21521467@ms.uit.edu.vn::4f633ac5-4e95-48be-9fb7-ac886c73abc1" providerId="AD" clId="Web-{CD9D3AF0-7231-219D-0526-9E7F66EFCB17}" dt="2023-12-12T01:19:42.194" v="78" actId="20577"/>
          <ac:spMkLst>
            <pc:docMk/>
            <pc:sldMk cId="0" sldId="259"/>
            <ac:spMk id="433" creationId="{00000000-0000-0000-0000-000000000000}"/>
          </ac:spMkLst>
        </pc:spChg>
      </pc:sldChg>
      <pc:sldChg chg="modSp">
        <pc:chgData name="Võ Tín Thiện" userId="S::21521467@ms.uit.edu.vn::4f633ac5-4e95-48be-9fb7-ac886c73abc1" providerId="AD" clId="Web-{CD9D3AF0-7231-219D-0526-9E7F66EFCB17}" dt="2023-12-12T06:29:20.517" v="1125" actId="20577"/>
        <pc:sldMkLst>
          <pc:docMk/>
          <pc:sldMk cId="0" sldId="260"/>
        </pc:sldMkLst>
        <pc:spChg chg="mod">
          <ac:chgData name="Võ Tín Thiện" userId="S::21521467@ms.uit.edu.vn::4f633ac5-4e95-48be-9fb7-ac886c73abc1" providerId="AD" clId="Web-{CD9D3AF0-7231-219D-0526-9E7F66EFCB17}" dt="2023-12-12T01:19:53.241" v="89" actId="20577"/>
          <ac:spMkLst>
            <pc:docMk/>
            <pc:sldMk cId="0" sldId="260"/>
            <ac:spMk id="440" creationId="{00000000-0000-0000-0000-000000000000}"/>
          </ac:spMkLst>
        </pc:spChg>
        <pc:spChg chg="mod">
          <ac:chgData name="Võ Tín Thiện" userId="S::21521467@ms.uit.edu.vn::4f633ac5-4e95-48be-9fb7-ac886c73abc1" providerId="AD" clId="Web-{CD9D3AF0-7231-219D-0526-9E7F66EFCB17}" dt="2023-12-12T06:29:20.517" v="1125" actId="20577"/>
          <ac:spMkLst>
            <pc:docMk/>
            <pc:sldMk cId="0" sldId="260"/>
            <ac:spMk id="441" creationId="{00000000-0000-0000-0000-000000000000}"/>
          </ac:spMkLst>
        </pc:spChg>
      </pc:sldChg>
      <pc:sldChg chg="addSp delSp modSp">
        <pc:chgData name="Võ Tín Thiện" userId="S::21521467@ms.uit.edu.vn::4f633ac5-4e95-48be-9fb7-ac886c73abc1" providerId="AD" clId="Web-{CD9D3AF0-7231-219D-0526-9E7F66EFCB17}" dt="2023-12-12T07:09:22.806" v="1221" actId="1076"/>
        <pc:sldMkLst>
          <pc:docMk/>
          <pc:sldMk cId="0" sldId="261"/>
        </pc:sldMkLst>
        <pc:spChg chg="del">
          <ac:chgData name="Võ Tín Thiện" userId="S::21521467@ms.uit.edu.vn::4f633ac5-4e95-48be-9fb7-ac886c73abc1" providerId="AD" clId="Web-{CD9D3AF0-7231-219D-0526-9E7F66EFCB17}" dt="2023-12-12T03:21:13.267" v="328"/>
          <ac:spMkLst>
            <pc:docMk/>
            <pc:sldMk cId="0" sldId="261"/>
            <ac:spMk id="3" creationId="{FDD663DA-7070-B4B0-255A-9106EA72D048}"/>
          </ac:spMkLst>
        </pc:spChg>
        <pc:spChg chg="mod">
          <ac:chgData name="Võ Tín Thiện" userId="S::21521467@ms.uit.edu.vn::4f633ac5-4e95-48be-9fb7-ac886c73abc1" providerId="AD" clId="Web-{CD9D3AF0-7231-219D-0526-9E7F66EFCB17}" dt="2023-12-12T03:22:21.863" v="353" actId="1076"/>
          <ac:spMkLst>
            <pc:docMk/>
            <pc:sldMk cId="0" sldId="261"/>
            <ac:spMk id="15" creationId="{0D36590E-9CF4-9CCC-4C73-A5F651F4739E}"/>
          </ac:spMkLst>
        </pc:spChg>
        <pc:spChg chg="add mod">
          <ac:chgData name="Võ Tín Thiện" userId="S::21521467@ms.uit.edu.vn::4f633ac5-4e95-48be-9fb7-ac886c73abc1" providerId="AD" clId="Web-{CD9D3AF0-7231-219D-0526-9E7F66EFCB17}" dt="2023-12-12T06:43:15.272" v="1193" actId="20577"/>
          <ac:spMkLst>
            <pc:docMk/>
            <pc:sldMk cId="0" sldId="261"/>
            <ac:spMk id="20" creationId="{11AACA66-E56E-2773-DFAB-0192970EA0CA}"/>
          </ac:spMkLst>
        </pc:spChg>
        <pc:spChg chg="mod">
          <ac:chgData name="Võ Tín Thiện" userId="S::21521467@ms.uit.edu.vn::4f633ac5-4e95-48be-9fb7-ac886c73abc1" providerId="AD" clId="Web-{CD9D3AF0-7231-219D-0526-9E7F66EFCB17}" dt="2023-12-12T07:09:22.806" v="1221" actId="1076"/>
          <ac:spMkLst>
            <pc:docMk/>
            <pc:sldMk cId="0" sldId="261"/>
            <ac:spMk id="447" creationId="{00000000-0000-0000-0000-000000000000}"/>
          </ac:spMkLst>
        </pc:spChg>
        <pc:spChg chg="mod">
          <ac:chgData name="Võ Tín Thiện" userId="S::21521467@ms.uit.edu.vn::4f633ac5-4e95-48be-9fb7-ac886c73abc1" providerId="AD" clId="Web-{CD9D3AF0-7231-219D-0526-9E7F66EFCB17}" dt="2023-12-12T01:23:52.468" v="154" actId="20577"/>
          <ac:spMkLst>
            <pc:docMk/>
            <pc:sldMk cId="0" sldId="261"/>
            <ac:spMk id="448" creationId="{00000000-0000-0000-0000-000000000000}"/>
          </ac:spMkLst>
        </pc:spChg>
        <pc:spChg chg="mod">
          <ac:chgData name="Võ Tín Thiện" userId="S::21521467@ms.uit.edu.vn::4f633ac5-4e95-48be-9fb7-ac886c73abc1" providerId="AD" clId="Web-{CD9D3AF0-7231-219D-0526-9E7F66EFCB17}" dt="2023-12-12T07:09:14.774" v="1219" actId="1076"/>
          <ac:spMkLst>
            <pc:docMk/>
            <pc:sldMk cId="0" sldId="261"/>
            <ac:spMk id="449" creationId="{00000000-0000-0000-0000-000000000000}"/>
          </ac:spMkLst>
        </pc:spChg>
        <pc:spChg chg="mod">
          <ac:chgData name="Võ Tín Thiện" userId="S::21521467@ms.uit.edu.vn::4f633ac5-4e95-48be-9fb7-ac886c73abc1" providerId="AD" clId="Web-{CD9D3AF0-7231-219D-0526-9E7F66EFCB17}" dt="2023-12-12T06:43:19.772" v="1194" actId="1076"/>
          <ac:spMkLst>
            <pc:docMk/>
            <pc:sldMk cId="0" sldId="261"/>
            <ac:spMk id="450" creationId="{00000000-0000-0000-0000-000000000000}"/>
          </ac:spMkLst>
        </pc:spChg>
        <pc:grpChg chg="add del">
          <ac:chgData name="Võ Tín Thiện" userId="S::21521467@ms.uit.edu.vn::4f633ac5-4e95-48be-9fb7-ac886c73abc1" providerId="AD" clId="Web-{CD9D3AF0-7231-219D-0526-9E7F66EFCB17}" dt="2023-12-12T03:21:46.096" v="344"/>
          <ac:grpSpMkLst>
            <pc:docMk/>
            <pc:sldMk cId="0" sldId="261"/>
            <ac:grpSpMk id="2" creationId="{B7D61850-3407-8400-9063-4A5381A96AF8}"/>
          </ac:grpSpMkLst>
        </pc:grpChg>
        <pc:grpChg chg="del">
          <ac:chgData name="Võ Tín Thiện" userId="S::21521467@ms.uit.edu.vn::4f633ac5-4e95-48be-9fb7-ac886c73abc1" providerId="AD" clId="Web-{CD9D3AF0-7231-219D-0526-9E7F66EFCB17}" dt="2023-12-12T03:21:06.985" v="327"/>
          <ac:grpSpMkLst>
            <pc:docMk/>
            <pc:sldMk cId="0" sldId="261"/>
            <ac:grpSpMk id="452" creationId="{00000000-0000-0000-0000-000000000000}"/>
          </ac:grpSpMkLst>
        </pc:grpChg>
        <pc:grpChg chg="del">
          <ac:chgData name="Võ Tín Thiện" userId="S::21521467@ms.uit.edu.vn::4f633ac5-4e95-48be-9fb7-ac886c73abc1" providerId="AD" clId="Web-{CD9D3AF0-7231-219D-0526-9E7F66EFCB17}" dt="2023-12-12T03:21:03.688" v="325"/>
          <ac:grpSpMkLst>
            <pc:docMk/>
            <pc:sldMk cId="0" sldId="261"/>
            <ac:grpSpMk id="457" creationId="{00000000-0000-0000-0000-000000000000}"/>
          </ac:grpSpMkLst>
        </pc:grpChg>
        <pc:picChg chg="add mod">
          <ac:chgData name="Võ Tín Thiện" userId="S::21521467@ms.uit.edu.vn::4f633ac5-4e95-48be-9fb7-ac886c73abc1" providerId="AD" clId="Web-{CD9D3AF0-7231-219D-0526-9E7F66EFCB17}" dt="2023-12-12T03:21:04.798" v="326" actId="1076"/>
          <ac:picMkLst>
            <pc:docMk/>
            <pc:sldMk cId="0" sldId="261"/>
            <ac:picMk id="16" creationId="{34E9F275-7E55-A84E-BEDA-E8633BC65BD2}"/>
          </ac:picMkLst>
        </pc:picChg>
        <pc:picChg chg="add mod">
          <ac:chgData name="Võ Tín Thiện" userId="S::21521467@ms.uit.edu.vn::4f633ac5-4e95-48be-9fb7-ac886c73abc1" providerId="AD" clId="Web-{CD9D3AF0-7231-219D-0526-9E7F66EFCB17}" dt="2023-12-12T07:09:07.571" v="1217" actId="1076"/>
          <ac:picMkLst>
            <pc:docMk/>
            <pc:sldMk cId="0" sldId="261"/>
            <ac:picMk id="17" creationId="{E9828F5F-6CA9-83E6-EBF8-B484FB128716}"/>
          </ac:picMkLst>
        </pc:picChg>
        <pc:picChg chg="add mod">
          <ac:chgData name="Võ Tín Thiện" userId="S::21521467@ms.uit.edu.vn::4f633ac5-4e95-48be-9fb7-ac886c73abc1" providerId="AD" clId="Web-{CD9D3AF0-7231-219D-0526-9E7F66EFCB17}" dt="2023-12-12T03:22:07.800" v="352" actId="1076"/>
          <ac:picMkLst>
            <pc:docMk/>
            <pc:sldMk cId="0" sldId="261"/>
            <ac:picMk id="18" creationId="{055C7316-BD5F-B0AC-9799-72ACC00F1ADC}"/>
          </ac:picMkLst>
        </pc:picChg>
      </pc:sldChg>
      <pc:sldChg chg="addSp delSp modSp">
        <pc:chgData name="Võ Tín Thiện" userId="S::21521467@ms.uit.edu.vn::4f633ac5-4e95-48be-9fb7-ac886c73abc1" providerId="AD" clId="Web-{CD9D3AF0-7231-219D-0526-9E7F66EFCB17}" dt="2023-12-12T06:27:55.374" v="1117" actId="1076"/>
        <pc:sldMkLst>
          <pc:docMk/>
          <pc:sldMk cId="0" sldId="262"/>
        </pc:sldMkLst>
        <pc:spChg chg="mod">
          <ac:chgData name="Võ Tín Thiện" userId="S::21521467@ms.uit.edu.vn::4f633ac5-4e95-48be-9fb7-ac886c73abc1" providerId="AD" clId="Web-{CD9D3AF0-7231-219D-0526-9E7F66EFCB17}" dt="2023-12-12T03:24:44.039" v="402" actId="20577"/>
          <ac:spMkLst>
            <pc:docMk/>
            <pc:sldMk cId="0" sldId="262"/>
            <ac:spMk id="487" creationId="{00000000-0000-0000-0000-000000000000}"/>
          </ac:spMkLst>
        </pc:spChg>
        <pc:picChg chg="add del mod">
          <ac:chgData name="Võ Tín Thiện" userId="S::21521467@ms.uit.edu.vn::4f633ac5-4e95-48be-9fb7-ac886c73abc1" providerId="AD" clId="Web-{CD9D3AF0-7231-219D-0526-9E7F66EFCB17}" dt="2023-12-12T06:24:55.510" v="1087"/>
          <ac:picMkLst>
            <pc:docMk/>
            <pc:sldMk cId="0" sldId="262"/>
            <ac:picMk id="2" creationId="{7A28B2EF-3E60-FD90-C6F4-D6D174B40A1D}"/>
          </ac:picMkLst>
        </pc:picChg>
        <pc:picChg chg="add del mod">
          <ac:chgData name="Võ Tín Thiện" userId="S::21521467@ms.uit.edu.vn::4f633ac5-4e95-48be-9fb7-ac886c73abc1" providerId="AD" clId="Web-{CD9D3AF0-7231-219D-0526-9E7F66EFCB17}" dt="2023-12-12T06:27:44.202" v="1111"/>
          <ac:picMkLst>
            <pc:docMk/>
            <pc:sldMk cId="0" sldId="262"/>
            <ac:picMk id="3" creationId="{19EEABDD-EE79-1453-2E11-7FB7759D4353}"/>
          </ac:picMkLst>
        </pc:picChg>
        <pc:picChg chg="add mod">
          <ac:chgData name="Võ Tín Thiện" userId="S::21521467@ms.uit.edu.vn::4f633ac5-4e95-48be-9fb7-ac886c73abc1" providerId="AD" clId="Web-{CD9D3AF0-7231-219D-0526-9E7F66EFCB17}" dt="2023-12-12T06:27:55.374" v="1117" actId="1076"/>
          <ac:picMkLst>
            <pc:docMk/>
            <pc:sldMk cId="0" sldId="262"/>
            <ac:picMk id="4" creationId="{F6E6A703-4A9A-B163-CC9E-3D78DB0CCCCC}"/>
          </ac:picMkLst>
        </pc:picChg>
      </pc:sldChg>
      <pc:sldChg chg="modSp">
        <pc:chgData name="Võ Tín Thiện" userId="S::21521467@ms.uit.edu.vn::4f633ac5-4e95-48be-9fb7-ac886c73abc1" providerId="AD" clId="Web-{CD9D3AF0-7231-219D-0526-9E7F66EFCB17}" dt="2023-12-12T02:52:12.020" v="178" actId="20577"/>
        <pc:sldMkLst>
          <pc:docMk/>
          <pc:sldMk cId="0" sldId="263"/>
        </pc:sldMkLst>
        <pc:spChg chg="mod">
          <ac:chgData name="Võ Tín Thiện" userId="S::21521467@ms.uit.edu.vn::4f633ac5-4e95-48be-9fb7-ac886c73abc1" providerId="AD" clId="Web-{CD9D3AF0-7231-219D-0526-9E7F66EFCB17}" dt="2023-12-12T02:52:12.020" v="178" actId="20577"/>
          <ac:spMkLst>
            <pc:docMk/>
            <pc:sldMk cId="0" sldId="263"/>
            <ac:spMk id="530" creationId="{00000000-0000-0000-0000-000000000000}"/>
          </ac:spMkLst>
        </pc:spChg>
      </pc:sldChg>
      <pc:sldChg chg="del">
        <pc:chgData name="Võ Tín Thiện" userId="S::21521467@ms.uit.edu.vn::4f633ac5-4e95-48be-9fb7-ac886c73abc1" providerId="AD" clId="Web-{CD9D3AF0-7231-219D-0526-9E7F66EFCB17}" dt="2023-12-12T04:35:58.740" v="986"/>
        <pc:sldMkLst>
          <pc:docMk/>
          <pc:sldMk cId="0" sldId="264"/>
        </pc:sldMkLst>
      </pc:sldChg>
      <pc:sldChg chg="del">
        <pc:chgData name="Võ Tín Thiện" userId="S::21521467@ms.uit.edu.vn::4f633ac5-4e95-48be-9fb7-ac886c73abc1" providerId="AD" clId="Web-{CD9D3AF0-7231-219D-0526-9E7F66EFCB17}" dt="2023-12-12T04:35:58.443" v="985"/>
        <pc:sldMkLst>
          <pc:docMk/>
          <pc:sldMk cId="0" sldId="265"/>
        </pc:sldMkLst>
      </pc:sldChg>
      <pc:sldChg chg="del">
        <pc:chgData name="Võ Tín Thiện" userId="S::21521467@ms.uit.edu.vn::4f633ac5-4e95-48be-9fb7-ac886c73abc1" providerId="AD" clId="Web-{CD9D3AF0-7231-219D-0526-9E7F66EFCB17}" dt="2023-12-12T04:35:59.396" v="987"/>
        <pc:sldMkLst>
          <pc:docMk/>
          <pc:sldMk cId="0" sldId="267"/>
        </pc:sldMkLst>
      </pc:sldChg>
      <pc:sldChg chg="del">
        <pc:chgData name="Võ Tín Thiện" userId="S::21521467@ms.uit.edu.vn::4f633ac5-4e95-48be-9fb7-ac886c73abc1" providerId="AD" clId="Web-{CD9D3AF0-7231-219D-0526-9E7F66EFCB17}" dt="2023-12-12T04:36:00.349" v="988"/>
        <pc:sldMkLst>
          <pc:docMk/>
          <pc:sldMk cId="0" sldId="268"/>
        </pc:sldMkLst>
      </pc:sldChg>
      <pc:sldChg chg="del">
        <pc:chgData name="Võ Tín Thiện" userId="S::21521467@ms.uit.edu.vn::4f633ac5-4e95-48be-9fb7-ac886c73abc1" providerId="AD" clId="Web-{CD9D3AF0-7231-219D-0526-9E7F66EFCB17}" dt="2023-12-12T04:36:00.787" v="989"/>
        <pc:sldMkLst>
          <pc:docMk/>
          <pc:sldMk cId="0" sldId="269"/>
        </pc:sldMkLst>
      </pc:sldChg>
      <pc:sldChg chg="del">
        <pc:chgData name="Võ Tín Thiện" userId="S::21521467@ms.uit.edu.vn::4f633ac5-4e95-48be-9fb7-ac886c73abc1" providerId="AD" clId="Web-{CD9D3AF0-7231-219D-0526-9E7F66EFCB17}" dt="2023-12-12T04:36:01.443" v="990"/>
        <pc:sldMkLst>
          <pc:docMk/>
          <pc:sldMk cId="0" sldId="270"/>
        </pc:sldMkLst>
      </pc:sldChg>
      <pc:sldChg chg="del">
        <pc:chgData name="Võ Tín Thiện" userId="S::21521467@ms.uit.edu.vn::4f633ac5-4e95-48be-9fb7-ac886c73abc1" providerId="AD" clId="Web-{CD9D3AF0-7231-219D-0526-9E7F66EFCB17}" dt="2023-12-12T04:36:02.959" v="992"/>
        <pc:sldMkLst>
          <pc:docMk/>
          <pc:sldMk cId="0" sldId="271"/>
        </pc:sldMkLst>
      </pc:sldChg>
      <pc:sldChg chg="del">
        <pc:chgData name="Võ Tín Thiện" userId="S::21521467@ms.uit.edu.vn::4f633ac5-4e95-48be-9fb7-ac886c73abc1" providerId="AD" clId="Web-{CD9D3AF0-7231-219D-0526-9E7F66EFCB17}" dt="2023-12-12T04:36:04.349" v="993"/>
        <pc:sldMkLst>
          <pc:docMk/>
          <pc:sldMk cId="0" sldId="272"/>
        </pc:sldMkLst>
      </pc:sldChg>
      <pc:sldChg chg="addSp delSp modSp">
        <pc:chgData name="Võ Tín Thiện" userId="S::21521467@ms.uit.edu.vn::4f633ac5-4e95-48be-9fb7-ac886c73abc1" providerId="AD" clId="Web-{CD9D3AF0-7231-219D-0526-9E7F66EFCB17}" dt="2023-12-12T04:40:07.685" v="1086" actId="1076"/>
        <pc:sldMkLst>
          <pc:docMk/>
          <pc:sldMk cId="0" sldId="273"/>
        </pc:sldMkLst>
        <pc:spChg chg="add mod">
          <ac:chgData name="Võ Tín Thiện" userId="S::21521467@ms.uit.edu.vn::4f633ac5-4e95-48be-9fb7-ac886c73abc1" providerId="AD" clId="Web-{CD9D3AF0-7231-219D-0526-9E7F66EFCB17}" dt="2023-12-12T04:40:05.138" v="1085" actId="1076"/>
          <ac:spMkLst>
            <pc:docMk/>
            <pc:sldMk cId="0" sldId="273"/>
            <ac:spMk id="4" creationId="{85385359-87F8-3F61-753F-EC1DEE49028E}"/>
          </ac:spMkLst>
        </pc:spChg>
        <pc:spChg chg="mod">
          <ac:chgData name="Võ Tín Thiện" userId="S::21521467@ms.uit.edu.vn::4f633ac5-4e95-48be-9fb7-ac886c73abc1" providerId="AD" clId="Web-{CD9D3AF0-7231-219D-0526-9E7F66EFCB17}" dt="2023-12-12T04:40:07.685" v="1086" actId="1076"/>
          <ac:spMkLst>
            <pc:docMk/>
            <pc:sldMk cId="0" sldId="273"/>
            <ac:spMk id="774" creationId="{00000000-0000-0000-0000-000000000000}"/>
          </ac:spMkLst>
        </pc:spChg>
        <pc:spChg chg="mod">
          <ac:chgData name="Võ Tín Thiện" userId="S::21521467@ms.uit.edu.vn::4f633ac5-4e95-48be-9fb7-ac886c73abc1" providerId="AD" clId="Web-{CD9D3AF0-7231-219D-0526-9E7F66EFCB17}" dt="2023-12-12T04:39:46.481" v="1071" actId="1076"/>
          <ac:spMkLst>
            <pc:docMk/>
            <pc:sldMk cId="0" sldId="273"/>
            <ac:spMk id="775" creationId="{00000000-0000-0000-0000-000000000000}"/>
          </ac:spMkLst>
        </pc:spChg>
        <pc:spChg chg="del">
          <ac:chgData name="Võ Tín Thiện" userId="S::21521467@ms.uit.edu.vn::4f633ac5-4e95-48be-9fb7-ac886c73abc1" providerId="AD" clId="Web-{CD9D3AF0-7231-219D-0526-9E7F66EFCB17}" dt="2023-12-12T04:38:38.369" v="1030"/>
          <ac:spMkLst>
            <pc:docMk/>
            <pc:sldMk cId="0" sldId="273"/>
            <ac:spMk id="776" creationId="{00000000-0000-0000-0000-000000000000}"/>
          </ac:spMkLst>
        </pc:spChg>
        <pc:spChg chg="del mod">
          <ac:chgData name="Võ Tín Thiện" userId="S::21521467@ms.uit.edu.vn::4f633ac5-4e95-48be-9fb7-ac886c73abc1" providerId="AD" clId="Web-{CD9D3AF0-7231-219D-0526-9E7F66EFCB17}" dt="2023-12-12T04:38:34.260" v="1028"/>
          <ac:spMkLst>
            <pc:docMk/>
            <pc:sldMk cId="0" sldId="273"/>
            <ac:spMk id="777" creationId="{00000000-0000-0000-0000-000000000000}"/>
          </ac:spMkLst>
        </pc:spChg>
        <pc:spChg chg="del">
          <ac:chgData name="Võ Tín Thiện" userId="S::21521467@ms.uit.edu.vn::4f633ac5-4e95-48be-9fb7-ac886c73abc1" providerId="AD" clId="Web-{CD9D3AF0-7231-219D-0526-9E7F66EFCB17}" dt="2023-12-12T04:38:21.103" v="1019"/>
          <ac:spMkLst>
            <pc:docMk/>
            <pc:sldMk cId="0" sldId="273"/>
            <ac:spMk id="779" creationId="{00000000-0000-0000-0000-000000000000}"/>
          </ac:spMkLst>
        </pc:spChg>
        <pc:spChg chg="del mod">
          <ac:chgData name="Võ Tín Thiện" userId="S::21521467@ms.uit.edu.vn::4f633ac5-4e95-48be-9fb7-ac886c73abc1" providerId="AD" clId="Web-{CD9D3AF0-7231-219D-0526-9E7F66EFCB17}" dt="2023-12-12T04:38:28.729" v="1023"/>
          <ac:spMkLst>
            <pc:docMk/>
            <pc:sldMk cId="0" sldId="273"/>
            <ac:spMk id="780" creationId="{00000000-0000-0000-0000-000000000000}"/>
          </ac:spMkLst>
        </pc:spChg>
        <pc:spChg chg="del mod">
          <ac:chgData name="Võ Tín Thiện" userId="S::21521467@ms.uit.edu.vn::4f633ac5-4e95-48be-9fb7-ac886c73abc1" providerId="AD" clId="Web-{CD9D3AF0-7231-219D-0526-9E7F66EFCB17}" dt="2023-12-12T04:38:31.385" v="1026"/>
          <ac:spMkLst>
            <pc:docMk/>
            <pc:sldMk cId="0" sldId="273"/>
            <ac:spMk id="781" creationId="{00000000-0000-0000-0000-000000000000}"/>
          </ac:spMkLst>
        </pc:spChg>
        <pc:spChg chg="del">
          <ac:chgData name="Võ Tín Thiện" userId="S::21521467@ms.uit.edu.vn::4f633ac5-4e95-48be-9fb7-ac886c73abc1" providerId="AD" clId="Web-{CD9D3AF0-7231-219D-0526-9E7F66EFCB17}" dt="2023-12-12T04:38:36.338" v="1029"/>
          <ac:spMkLst>
            <pc:docMk/>
            <pc:sldMk cId="0" sldId="273"/>
            <ac:spMk id="782" creationId="{00000000-0000-0000-0000-000000000000}"/>
          </ac:spMkLst>
        </pc:spChg>
        <pc:picChg chg="add mod">
          <ac:chgData name="Võ Tín Thiện" userId="S::21521467@ms.uit.edu.vn::4f633ac5-4e95-48be-9fb7-ac886c73abc1" providerId="AD" clId="Web-{CD9D3AF0-7231-219D-0526-9E7F66EFCB17}" dt="2023-12-12T04:39:03.995" v="1040" actId="1076"/>
          <ac:picMkLst>
            <pc:docMk/>
            <pc:sldMk cId="0" sldId="273"/>
            <ac:picMk id="2" creationId="{325CA9FE-4414-32C5-2E7A-EE602C257DBA}"/>
          </ac:picMkLst>
        </pc:picChg>
        <pc:picChg chg="mod">
          <ac:chgData name="Võ Tín Thiện" userId="S::21521467@ms.uit.edu.vn::4f633ac5-4e95-48be-9fb7-ac886c73abc1" providerId="AD" clId="Web-{CD9D3AF0-7231-219D-0526-9E7F66EFCB17}" dt="2023-12-12T04:38:52.979" v="1038" actId="1076"/>
          <ac:picMkLst>
            <pc:docMk/>
            <pc:sldMk cId="0" sldId="273"/>
            <ac:picMk id="778" creationId="{00000000-0000-0000-0000-000000000000}"/>
          </ac:picMkLst>
        </pc:picChg>
      </pc:sldChg>
      <pc:sldChg chg="del">
        <pc:chgData name="Võ Tín Thiện" userId="S::21521467@ms.uit.edu.vn::4f633ac5-4e95-48be-9fb7-ac886c73abc1" providerId="AD" clId="Web-{CD9D3AF0-7231-219D-0526-9E7F66EFCB17}" dt="2023-12-12T04:36:05.412" v="994"/>
        <pc:sldMkLst>
          <pc:docMk/>
          <pc:sldMk cId="0" sldId="274"/>
        </pc:sldMkLst>
      </pc:sldChg>
      <pc:sldChg chg="modSp add del">
        <pc:chgData name="Võ Tín Thiện" userId="S::21521467@ms.uit.edu.vn::4f633ac5-4e95-48be-9fb7-ac886c73abc1" providerId="AD" clId="Web-{CD9D3AF0-7231-219D-0526-9E7F66EFCB17}" dt="2023-12-12T06:35:46.401" v="1189" actId="1076"/>
        <pc:sldMkLst>
          <pc:docMk/>
          <pc:sldMk cId="0" sldId="275"/>
        </pc:sldMkLst>
        <pc:spChg chg="mod">
          <ac:chgData name="Võ Tín Thiện" userId="S::21521467@ms.uit.edu.vn::4f633ac5-4e95-48be-9fb7-ac886c73abc1" providerId="AD" clId="Web-{CD9D3AF0-7231-219D-0526-9E7F66EFCB17}" dt="2023-12-12T06:35:46.401" v="1189" actId="1076"/>
          <ac:spMkLst>
            <pc:docMk/>
            <pc:sldMk cId="0" sldId="275"/>
            <ac:spMk id="813" creationId="{00000000-0000-0000-0000-000000000000}"/>
          </ac:spMkLst>
        </pc:spChg>
        <pc:spChg chg="mod">
          <ac:chgData name="Võ Tín Thiện" userId="S::21521467@ms.uit.edu.vn::4f633ac5-4e95-48be-9fb7-ac886c73abc1" providerId="AD" clId="Web-{CD9D3AF0-7231-219D-0526-9E7F66EFCB17}" dt="2023-12-12T06:35:43.339" v="1188" actId="1076"/>
          <ac:spMkLst>
            <pc:docMk/>
            <pc:sldMk cId="0" sldId="275"/>
            <ac:spMk id="814" creationId="{00000000-0000-0000-0000-000000000000}"/>
          </ac:spMkLst>
        </pc:spChg>
      </pc:sldChg>
      <pc:sldChg chg="del">
        <pc:chgData name="Võ Tín Thiện" userId="S::21521467@ms.uit.edu.vn::4f633ac5-4e95-48be-9fb7-ac886c73abc1" providerId="AD" clId="Web-{CD9D3AF0-7231-219D-0526-9E7F66EFCB17}" dt="2023-12-12T04:36:08.521" v="995"/>
        <pc:sldMkLst>
          <pc:docMk/>
          <pc:sldMk cId="0" sldId="276"/>
        </pc:sldMkLst>
      </pc:sldChg>
      <pc:sldChg chg="del">
        <pc:chgData name="Võ Tín Thiện" userId="S::21521467@ms.uit.edu.vn::4f633ac5-4e95-48be-9fb7-ac886c73abc1" providerId="AD" clId="Web-{CD9D3AF0-7231-219D-0526-9E7F66EFCB17}" dt="2023-12-12T04:36:08.584" v="996"/>
        <pc:sldMkLst>
          <pc:docMk/>
          <pc:sldMk cId="0" sldId="277"/>
        </pc:sldMkLst>
      </pc:sldChg>
      <pc:sldChg chg="del">
        <pc:chgData name="Võ Tín Thiện" userId="S::21521467@ms.uit.edu.vn::4f633ac5-4e95-48be-9fb7-ac886c73abc1" providerId="AD" clId="Web-{CD9D3AF0-7231-219D-0526-9E7F66EFCB17}" dt="2023-12-12T04:36:08.631" v="997"/>
        <pc:sldMkLst>
          <pc:docMk/>
          <pc:sldMk cId="0" sldId="278"/>
        </pc:sldMkLst>
      </pc:sldChg>
      <pc:sldChg chg="del">
        <pc:chgData name="Võ Tín Thiện" userId="S::21521467@ms.uit.edu.vn::4f633ac5-4e95-48be-9fb7-ac886c73abc1" providerId="AD" clId="Web-{CD9D3AF0-7231-219D-0526-9E7F66EFCB17}" dt="2023-12-12T04:36:08.646" v="998"/>
        <pc:sldMkLst>
          <pc:docMk/>
          <pc:sldMk cId="0" sldId="279"/>
        </pc:sldMkLst>
      </pc:sldChg>
      <pc:sldChg chg="del">
        <pc:chgData name="Võ Tín Thiện" userId="S::21521467@ms.uit.edu.vn::4f633ac5-4e95-48be-9fb7-ac886c73abc1" providerId="AD" clId="Web-{CD9D3AF0-7231-219D-0526-9E7F66EFCB17}" dt="2023-12-12T04:36:09.178" v="999"/>
        <pc:sldMkLst>
          <pc:docMk/>
          <pc:sldMk cId="0" sldId="280"/>
        </pc:sldMkLst>
      </pc:sldChg>
      <pc:sldChg chg="add del">
        <pc:chgData name="Võ Tín Thiện" userId="S::21521467@ms.uit.edu.vn::4f633ac5-4e95-48be-9fb7-ac886c73abc1" providerId="AD" clId="Web-{CD9D3AF0-7231-219D-0526-9E7F66EFCB17}" dt="2023-12-12T04:36:22.334" v="1015"/>
        <pc:sldMkLst>
          <pc:docMk/>
          <pc:sldMk cId="0" sldId="281"/>
        </pc:sldMkLst>
      </pc:sldChg>
      <pc:sldChg chg="del">
        <pc:chgData name="Võ Tín Thiện" userId="S::21521467@ms.uit.edu.vn::4f633ac5-4e95-48be-9fb7-ac886c73abc1" providerId="AD" clId="Web-{CD9D3AF0-7231-219D-0526-9E7F66EFCB17}" dt="2023-12-12T04:36:15.443" v="1002"/>
        <pc:sldMkLst>
          <pc:docMk/>
          <pc:sldMk cId="0" sldId="282"/>
        </pc:sldMkLst>
      </pc:sldChg>
      <pc:sldChg chg="del">
        <pc:chgData name="Võ Tín Thiện" userId="S::21521467@ms.uit.edu.vn::4f633ac5-4e95-48be-9fb7-ac886c73abc1" providerId="AD" clId="Web-{CD9D3AF0-7231-219D-0526-9E7F66EFCB17}" dt="2023-12-12T04:36:18.881" v="1003"/>
        <pc:sldMkLst>
          <pc:docMk/>
          <pc:sldMk cId="0" sldId="283"/>
        </pc:sldMkLst>
      </pc:sldChg>
      <pc:sldChg chg="del">
        <pc:chgData name="Võ Tín Thiện" userId="S::21521467@ms.uit.edu.vn::4f633ac5-4e95-48be-9fb7-ac886c73abc1" providerId="AD" clId="Web-{CD9D3AF0-7231-219D-0526-9E7F66EFCB17}" dt="2023-12-12T04:36:18.975" v="1004"/>
        <pc:sldMkLst>
          <pc:docMk/>
          <pc:sldMk cId="0" sldId="284"/>
        </pc:sldMkLst>
      </pc:sldChg>
      <pc:sldChg chg="del">
        <pc:chgData name="Võ Tín Thiện" userId="S::21521467@ms.uit.edu.vn::4f633ac5-4e95-48be-9fb7-ac886c73abc1" providerId="AD" clId="Web-{CD9D3AF0-7231-219D-0526-9E7F66EFCB17}" dt="2023-12-12T04:36:18.990" v="1005"/>
        <pc:sldMkLst>
          <pc:docMk/>
          <pc:sldMk cId="0" sldId="285"/>
        </pc:sldMkLst>
      </pc:sldChg>
      <pc:sldChg chg="del">
        <pc:chgData name="Võ Tín Thiện" userId="S::21521467@ms.uit.edu.vn::4f633ac5-4e95-48be-9fb7-ac886c73abc1" providerId="AD" clId="Web-{CD9D3AF0-7231-219D-0526-9E7F66EFCB17}" dt="2023-12-12T04:36:19.037" v="1006"/>
        <pc:sldMkLst>
          <pc:docMk/>
          <pc:sldMk cId="0" sldId="286"/>
        </pc:sldMkLst>
      </pc:sldChg>
      <pc:sldChg chg="del">
        <pc:chgData name="Võ Tín Thiện" userId="S::21521467@ms.uit.edu.vn::4f633ac5-4e95-48be-9fb7-ac886c73abc1" providerId="AD" clId="Web-{CD9D3AF0-7231-219D-0526-9E7F66EFCB17}" dt="2023-12-12T04:36:19.069" v="1007"/>
        <pc:sldMkLst>
          <pc:docMk/>
          <pc:sldMk cId="0" sldId="287"/>
        </pc:sldMkLst>
      </pc:sldChg>
      <pc:sldChg chg="del">
        <pc:chgData name="Võ Tín Thiện" userId="S::21521467@ms.uit.edu.vn::4f633ac5-4e95-48be-9fb7-ac886c73abc1" providerId="AD" clId="Web-{CD9D3AF0-7231-219D-0526-9E7F66EFCB17}" dt="2023-12-12T04:36:19.350" v="1008"/>
        <pc:sldMkLst>
          <pc:docMk/>
          <pc:sldMk cId="0" sldId="288"/>
        </pc:sldMkLst>
      </pc:sldChg>
      <pc:sldChg chg="del">
        <pc:chgData name="Võ Tín Thiện" userId="S::21521467@ms.uit.edu.vn::4f633ac5-4e95-48be-9fb7-ac886c73abc1" providerId="AD" clId="Web-{CD9D3AF0-7231-219D-0526-9E7F66EFCB17}" dt="2023-12-12T04:36:20.740" v="1009"/>
        <pc:sldMkLst>
          <pc:docMk/>
          <pc:sldMk cId="0" sldId="289"/>
        </pc:sldMkLst>
      </pc:sldChg>
      <pc:sldChg chg="del">
        <pc:chgData name="Võ Tín Thiện" userId="S::21521467@ms.uit.edu.vn::4f633ac5-4e95-48be-9fb7-ac886c73abc1" providerId="AD" clId="Web-{CD9D3AF0-7231-219D-0526-9E7F66EFCB17}" dt="2023-12-12T04:36:20.865" v="1010"/>
        <pc:sldMkLst>
          <pc:docMk/>
          <pc:sldMk cId="0" sldId="290"/>
        </pc:sldMkLst>
      </pc:sldChg>
      <pc:sldChg chg="del">
        <pc:chgData name="Võ Tín Thiện" userId="S::21521467@ms.uit.edu.vn::4f633ac5-4e95-48be-9fb7-ac886c73abc1" providerId="AD" clId="Web-{CD9D3AF0-7231-219D-0526-9E7F66EFCB17}" dt="2023-12-12T04:36:21.303" v="1011"/>
        <pc:sldMkLst>
          <pc:docMk/>
          <pc:sldMk cId="0" sldId="291"/>
        </pc:sldMkLst>
      </pc:sldChg>
      <pc:sldChg chg="del">
        <pc:chgData name="Võ Tín Thiện" userId="S::21521467@ms.uit.edu.vn::4f633ac5-4e95-48be-9fb7-ac886c73abc1" providerId="AD" clId="Web-{CD9D3AF0-7231-219D-0526-9E7F66EFCB17}" dt="2023-12-12T04:36:22.209" v="1012"/>
        <pc:sldMkLst>
          <pc:docMk/>
          <pc:sldMk cId="0" sldId="292"/>
        </pc:sldMkLst>
      </pc:sldChg>
      <pc:sldChg chg="del">
        <pc:chgData name="Võ Tín Thiện" userId="S::21521467@ms.uit.edu.vn::4f633ac5-4e95-48be-9fb7-ac886c73abc1" providerId="AD" clId="Web-{CD9D3AF0-7231-219D-0526-9E7F66EFCB17}" dt="2023-12-12T04:36:22.256" v="1013"/>
        <pc:sldMkLst>
          <pc:docMk/>
          <pc:sldMk cId="0" sldId="293"/>
        </pc:sldMkLst>
      </pc:sldChg>
      <pc:sldChg chg="del">
        <pc:chgData name="Võ Tín Thiện" userId="S::21521467@ms.uit.edu.vn::4f633ac5-4e95-48be-9fb7-ac886c73abc1" providerId="AD" clId="Web-{CD9D3AF0-7231-219D-0526-9E7F66EFCB17}" dt="2023-12-12T04:36:22.319" v="1014"/>
        <pc:sldMkLst>
          <pc:docMk/>
          <pc:sldMk cId="0" sldId="294"/>
        </pc:sldMkLst>
      </pc:sldChg>
      <pc:sldChg chg="del">
        <pc:chgData name="Võ Tín Thiện" userId="S::21521467@ms.uit.edu.vn::4f633ac5-4e95-48be-9fb7-ac886c73abc1" providerId="AD" clId="Web-{CD9D3AF0-7231-219D-0526-9E7F66EFCB17}" dt="2023-12-12T04:36:39.413" v="1018"/>
        <pc:sldMkLst>
          <pc:docMk/>
          <pc:sldMk cId="0" sldId="295"/>
        </pc:sldMkLst>
      </pc:sldChg>
      <pc:sldChg chg="modSp">
        <pc:chgData name="Võ Tín Thiện" userId="S::21521467@ms.uit.edu.vn::4f633ac5-4e95-48be-9fb7-ac886c73abc1" providerId="AD" clId="Web-{CD9D3AF0-7231-219D-0526-9E7F66EFCB17}" dt="2023-12-12T02:51:32.363" v="165" actId="20577"/>
        <pc:sldMkLst>
          <pc:docMk/>
          <pc:sldMk cId="382815241" sldId="296"/>
        </pc:sldMkLst>
        <pc:spChg chg="mod">
          <ac:chgData name="Võ Tín Thiện" userId="S::21521467@ms.uit.edu.vn::4f633ac5-4e95-48be-9fb7-ac886c73abc1" providerId="AD" clId="Web-{CD9D3AF0-7231-219D-0526-9E7F66EFCB17}" dt="2023-12-12T02:51:32.363" v="165" actId="20577"/>
          <ac:spMkLst>
            <pc:docMk/>
            <pc:sldMk cId="382815241" sldId="296"/>
            <ac:spMk id="433" creationId="{00000000-0000-0000-0000-000000000000}"/>
          </ac:spMkLst>
        </pc:spChg>
      </pc:sldChg>
      <pc:sldChg chg="modSp">
        <pc:chgData name="Võ Tín Thiện" userId="S::21521467@ms.uit.edu.vn::4f633ac5-4e95-48be-9fb7-ac886c73abc1" providerId="AD" clId="Web-{CD9D3AF0-7231-219D-0526-9E7F66EFCB17}" dt="2023-12-12T02:53:54.178" v="251" actId="1076"/>
        <pc:sldMkLst>
          <pc:docMk/>
          <pc:sldMk cId="1609976206" sldId="298"/>
        </pc:sldMkLst>
        <pc:spChg chg="mod">
          <ac:chgData name="Võ Tín Thiện" userId="S::21521467@ms.uit.edu.vn::4f633ac5-4e95-48be-9fb7-ac886c73abc1" providerId="AD" clId="Web-{CD9D3AF0-7231-219D-0526-9E7F66EFCB17}" dt="2023-12-12T02:53:54.178" v="251" actId="1076"/>
          <ac:spMkLst>
            <pc:docMk/>
            <pc:sldMk cId="1609976206" sldId="298"/>
            <ac:spMk id="615" creationId="{00000000-0000-0000-0000-000000000000}"/>
          </ac:spMkLst>
        </pc:spChg>
      </pc:sldChg>
      <pc:sldChg chg="addSp modSp">
        <pc:chgData name="Võ Tín Thiện" userId="S::21521467@ms.uit.edu.vn::4f633ac5-4e95-48be-9fb7-ac886c73abc1" providerId="AD" clId="Web-{CD9D3AF0-7231-219D-0526-9E7F66EFCB17}" dt="2023-12-12T06:32:58.288" v="1152" actId="20577"/>
        <pc:sldMkLst>
          <pc:docMk/>
          <pc:sldMk cId="2894364589" sldId="299"/>
        </pc:sldMkLst>
        <pc:spChg chg="add mod">
          <ac:chgData name="Võ Tín Thiện" userId="S::21521467@ms.uit.edu.vn::4f633ac5-4e95-48be-9fb7-ac886c73abc1" providerId="AD" clId="Web-{CD9D3AF0-7231-219D-0526-9E7F66EFCB17}" dt="2023-12-12T06:32:58.288" v="1152" actId="20577"/>
          <ac:spMkLst>
            <pc:docMk/>
            <pc:sldMk cId="2894364589" sldId="299"/>
            <ac:spMk id="5" creationId="{9C6A8D2F-338F-C380-1888-F0A8D64FAEDC}"/>
          </ac:spMkLst>
        </pc:spChg>
        <pc:spChg chg="mod">
          <ac:chgData name="Võ Tín Thiện" userId="S::21521467@ms.uit.edu.vn::4f633ac5-4e95-48be-9fb7-ac886c73abc1" providerId="AD" clId="Web-{CD9D3AF0-7231-219D-0526-9E7F66EFCB17}" dt="2023-12-12T03:25:31.041" v="405" actId="20577"/>
          <ac:spMkLst>
            <pc:docMk/>
            <pc:sldMk cId="2894364589" sldId="299"/>
            <ac:spMk id="530" creationId="{00000000-0000-0000-0000-000000000000}"/>
          </ac:spMkLst>
        </pc:spChg>
        <pc:picChg chg="add mod">
          <ac:chgData name="Võ Tín Thiện" userId="S::21521467@ms.uit.edu.vn::4f633ac5-4e95-48be-9fb7-ac886c73abc1" providerId="AD" clId="Web-{CD9D3AF0-7231-219D-0526-9E7F66EFCB17}" dt="2023-12-12T03:25:38.135" v="406" actId="1076"/>
          <ac:picMkLst>
            <pc:docMk/>
            <pc:sldMk cId="2894364589" sldId="299"/>
            <ac:picMk id="3" creationId="{0481EF28-4295-F56C-B2BF-4E7C4D89730D}"/>
          </ac:picMkLst>
        </pc:picChg>
      </pc:sldChg>
      <pc:sldChg chg="addSp modSp">
        <pc:chgData name="Võ Tín Thiện" userId="S::21521467@ms.uit.edu.vn::4f633ac5-4e95-48be-9fb7-ac886c73abc1" providerId="AD" clId="Web-{CD9D3AF0-7231-219D-0526-9E7F66EFCB17}" dt="2023-12-12T06:34:48.275" v="1167" actId="20577"/>
        <pc:sldMkLst>
          <pc:docMk/>
          <pc:sldMk cId="2349281715" sldId="300"/>
        </pc:sldMkLst>
        <pc:spChg chg="add mod">
          <ac:chgData name="Võ Tín Thiện" userId="S::21521467@ms.uit.edu.vn::4f633ac5-4e95-48be-9fb7-ac886c73abc1" providerId="AD" clId="Web-{CD9D3AF0-7231-219D-0526-9E7F66EFCB17}" dt="2023-12-12T06:34:48.275" v="1167" actId="20577"/>
          <ac:spMkLst>
            <pc:docMk/>
            <pc:sldMk cId="2349281715" sldId="300"/>
            <ac:spMk id="5" creationId="{0A1F11BE-B923-1704-3C45-354566E53135}"/>
          </ac:spMkLst>
        </pc:spChg>
        <pc:spChg chg="mod">
          <ac:chgData name="Võ Tín Thiện" userId="S::21521467@ms.uit.edu.vn::4f633ac5-4e95-48be-9fb7-ac886c73abc1" providerId="AD" clId="Web-{CD9D3AF0-7231-219D-0526-9E7F66EFCB17}" dt="2023-12-12T03:30:23.036" v="476" actId="1076"/>
          <ac:spMkLst>
            <pc:docMk/>
            <pc:sldMk cId="2349281715" sldId="300"/>
            <ac:spMk id="530" creationId="{00000000-0000-0000-0000-000000000000}"/>
          </ac:spMkLst>
        </pc:spChg>
        <pc:picChg chg="add mod">
          <ac:chgData name="Võ Tín Thiện" userId="S::21521467@ms.uit.edu.vn::4f633ac5-4e95-48be-9fb7-ac886c73abc1" providerId="AD" clId="Web-{CD9D3AF0-7231-219D-0526-9E7F66EFCB17}" dt="2023-12-12T03:30:10.848" v="473" actId="1076"/>
          <ac:picMkLst>
            <pc:docMk/>
            <pc:sldMk cId="2349281715" sldId="300"/>
            <ac:picMk id="3" creationId="{237AB923-4A2F-8F92-6502-7FB9894F4E84}"/>
          </ac:picMkLst>
        </pc:picChg>
      </pc:sldChg>
      <pc:sldChg chg="modSp">
        <pc:chgData name="Võ Tín Thiện" userId="S::21521467@ms.uit.edu.vn::4f633ac5-4e95-48be-9fb7-ac886c73abc1" providerId="AD" clId="Web-{CD9D3AF0-7231-219D-0526-9E7F66EFCB17}" dt="2023-12-12T02:52:43.411" v="204" actId="20577"/>
        <pc:sldMkLst>
          <pc:docMk/>
          <pc:sldMk cId="1219895345" sldId="302"/>
        </pc:sldMkLst>
        <pc:spChg chg="mod">
          <ac:chgData name="Võ Tín Thiện" userId="S::21521467@ms.uit.edu.vn::4f633ac5-4e95-48be-9fb7-ac886c73abc1" providerId="AD" clId="Web-{CD9D3AF0-7231-219D-0526-9E7F66EFCB17}" dt="2023-12-12T02:52:43.411" v="204" actId="20577"/>
          <ac:spMkLst>
            <pc:docMk/>
            <pc:sldMk cId="1219895345" sldId="302"/>
            <ac:spMk id="530" creationId="{00000000-0000-0000-0000-000000000000}"/>
          </ac:spMkLst>
        </pc:spChg>
      </pc:sldChg>
      <pc:sldChg chg="modSp">
        <pc:chgData name="Võ Tín Thiện" userId="S::21521467@ms.uit.edu.vn::4f633ac5-4e95-48be-9fb7-ac886c73abc1" providerId="AD" clId="Web-{CD9D3AF0-7231-219D-0526-9E7F66EFCB17}" dt="2023-12-12T02:52:53.067" v="217" actId="20577"/>
        <pc:sldMkLst>
          <pc:docMk/>
          <pc:sldMk cId="3775967159" sldId="303"/>
        </pc:sldMkLst>
        <pc:spChg chg="mod">
          <ac:chgData name="Võ Tín Thiện" userId="S::21521467@ms.uit.edu.vn::4f633ac5-4e95-48be-9fb7-ac886c73abc1" providerId="AD" clId="Web-{CD9D3AF0-7231-219D-0526-9E7F66EFCB17}" dt="2023-12-12T02:52:53.067" v="217" actId="20577"/>
          <ac:spMkLst>
            <pc:docMk/>
            <pc:sldMk cId="3775967159" sldId="303"/>
            <ac:spMk id="530" creationId="{00000000-0000-0000-0000-000000000000}"/>
          </ac:spMkLst>
        </pc:spChg>
      </pc:sldChg>
      <pc:sldChg chg="modSp">
        <pc:chgData name="Võ Tín Thiện" userId="S::21521467@ms.uit.edu.vn::4f633ac5-4e95-48be-9fb7-ac886c73abc1" providerId="AD" clId="Web-{CD9D3AF0-7231-219D-0526-9E7F66EFCB17}" dt="2023-12-12T02:52:32.254" v="198" actId="20577"/>
        <pc:sldMkLst>
          <pc:docMk/>
          <pc:sldMk cId="2032813960" sldId="305"/>
        </pc:sldMkLst>
        <pc:spChg chg="mod">
          <ac:chgData name="Võ Tín Thiện" userId="S::21521467@ms.uit.edu.vn::4f633ac5-4e95-48be-9fb7-ac886c73abc1" providerId="AD" clId="Web-{CD9D3AF0-7231-219D-0526-9E7F66EFCB17}" dt="2023-12-12T02:52:32.254" v="198" actId="20577"/>
          <ac:spMkLst>
            <pc:docMk/>
            <pc:sldMk cId="2032813960" sldId="305"/>
            <ac:spMk id="530" creationId="{00000000-0000-0000-0000-000000000000}"/>
          </ac:spMkLst>
        </pc:spChg>
      </pc:sldChg>
      <pc:sldChg chg="modSp">
        <pc:chgData name="Võ Tín Thiện" userId="S::21521467@ms.uit.edu.vn::4f633ac5-4e95-48be-9fb7-ac886c73abc1" providerId="AD" clId="Web-{CD9D3AF0-7231-219D-0526-9E7F66EFCB17}" dt="2023-12-12T02:52:22.832" v="192" actId="20577"/>
        <pc:sldMkLst>
          <pc:docMk/>
          <pc:sldMk cId="1313543751" sldId="306"/>
        </pc:sldMkLst>
        <pc:spChg chg="mod">
          <ac:chgData name="Võ Tín Thiện" userId="S::21521467@ms.uit.edu.vn::4f633ac5-4e95-48be-9fb7-ac886c73abc1" providerId="AD" clId="Web-{CD9D3AF0-7231-219D-0526-9E7F66EFCB17}" dt="2023-12-12T02:52:22.832" v="192" actId="20577"/>
          <ac:spMkLst>
            <pc:docMk/>
            <pc:sldMk cId="1313543751" sldId="306"/>
            <ac:spMk id="530" creationId="{00000000-0000-0000-0000-000000000000}"/>
          </ac:spMkLst>
        </pc:spChg>
      </pc:sldChg>
      <pc:sldChg chg="modSp">
        <pc:chgData name="Võ Tín Thiện" userId="S::21521467@ms.uit.edu.vn::4f633ac5-4e95-48be-9fb7-ac886c73abc1" providerId="AD" clId="Web-{CD9D3AF0-7231-219D-0526-9E7F66EFCB17}" dt="2023-12-12T02:53:02.552" v="227" actId="20577"/>
        <pc:sldMkLst>
          <pc:docMk/>
          <pc:sldMk cId="2023743448" sldId="307"/>
        </pc:sldMkLst>
        <pc:spChg chg="mod">
          <ac:chgData name="Võ Tín Thiện" userId="S::21521467@ms.uit.edu.vn::4f633ac5-4e95-48be-9fb7-ac886c73abc1" providerId="AD" clId="Web-{CD9D3AF0-7231-219D-0526-9E7F66EFCB17}" dt="2023-12-12T02:53:02.552" v="227" actId="20577"/>
          <ac:spMkLst>
            <pc:docMk/>
            <pc:sldMk cId="2023743448" sldId="307"/>
            <ac:spMk id="530" creationId="{00000000-0000-0000-0000-000000000000}"/>
          </ac:spMkLst>
        </pc:spChg>
      </pc:sldChg>
      <pc:sldChg chg="modSp">
        <pc:chgData name="Võ Tín Thiện" userId="S::21521467@ms.uit.edu.vn::4f633ac5-4e95-48be-9fb7-ac886c73abc1" providerId="AD" clId="Web-{CD9D3AF0-7231-219D-0526-9E7F66EFCB17}" dt="2023-12-12T02:53:10.302" v="242" actId="20577"/>
        <pc:sldMkLst>
          <pc:docMk/>
          <pc:sldMk cId="3508215491" sldId="308"/>
        </pc:sldMkLst>
        <pc:spChg chg="mod">
          <ac:chgData name="Võ Tín Thiện" userId="S::21521467@ms.uit.edu.vn::4f633ac5-4e95-48be-9fb7-ac886c73abc1" providerId="AD" clId="Web-{CD9D3AF0-7231-219D-0526-9E7F66EFCB17}" dt="2023-12-12T02:53:10.302" v="242" actId="20577"/>
          <ac:spMkLst>
            <pc:docMk/>
            <pc:sldMk cId="3508215491" sldId="308"/>
            <ac:spMk id="530" creationId="{00000000-0000-0000-0000-000000000000}"/>
          </ac:spMkLst>
        </pc:spChg>
      </pc:sldChg>
      <pc:sldChg chg="addSp delSp modSp add replId">
        <pc:chgData name="Võ Tín Thiện" userId="S::21521467@ms.uit.edu.vn::4f633ac5-4e95-48be-9fb7-ac886c73abc1" providerId="AD" clId="Web-{CD9D3AF0-7231-219D-0526-9E7F66EFCB17}" dt="2023-12-12T06:26:04.371" v="1107"/>
        <pc:sldMkLst>
          <pc:docMk/>
          <pc:sldMk cId="1166067870" sldId="309"/>
        </pc:sldMkLst>
        <pc:spChg chg="add del mod">
          <ac:chgData name="Võ Tín Thiện" userId="S::21521467@ms.uit.edu.vn::4f633ac5-4e95-48be-9fb7-ac886c73abc1" providerId="AD" clId="Web-{CD9D3AF0-7231-219D-0526-9E7F66EFCB17}" dt="2023-12-12T06:25:27.417" v="1100"/>
          <ac:spMkLst>
            <pc:docMk/>
            <pc:sldMk cId="1166067870" sldId="309"/>
            <ac:spMk id="4" creationId="{08E43A3D-982E-E1C0-3082-62541FF8967F}"/>
          </ac:spMkLst>
        </pc:spChg>
        <pc:spChg chg="del">
          <ac:chgData name="Võ Tín Thiện" userId="S::21521467@ms.uit.edu.vn::4f633ac5-4e95-48be-9fb7-ac886c73abc1" providerId="AD" clId="Web-{CD9D3AF0-7231-219D-0526-9E7F66EFCB17}" dt="2023-12-12T06:25:24.339" v="1099"/>
          <ac:spMkLst>
            <pc:docMk/>
            <pc:sldMk cId="1166067870" sldId="309"/>
            <ac:spMk id="487" creationId="{00000000-0000-0000-0000-000000000000}"/>
          </ac:spMkLst>
        </pc:spChg>
        <pc:picChg chg="del">
          <ac:chgData name="Võ Tín Thiện" userId="S::21521467@ms.uit.edu.vn::4f633ac5-4e95-48be-9fb7-ac886c73abc1" providerId="AD" clId="Web-{CD9D3AF0-7231-219D-0526-9E7F66EFCB17}" dt="2023-12-12T06:25:21.292" v="1098"/>
          <ac:picMkLst>
            <pc:docMk/>
            <pc:sldMk cId="1166067870" sldId="309"/>
            <ac:picMk id="3" creationId="{19EEABDD-EE79-1453-2E11-7FB7759D4353}"/>
          </ac:picMkLst>
        </pc:picChg>
        <pc:picChg chg="add mod">
          <ac:chgData name="Võ Tín Thiện" userId="S::21521467@ms.uit.edu.vn::4f633ac5-4e95-48be-9fb7-ac886c73abc1" providerId="AD" clId="Web-{CD9D3AF0-7231-219D-0526-9E7F66EFCB17}" dt="2023-12-12T06:25:56.871" v="1105" actId="1076"/>
          <ac:picMkLst>
            <pc:docMk/>
            <pc:sldMk cId="1166067870" sldId="309"/>
            <ac:picMk id="5" creationId="{902A8CC2-E383-A734-21B2-9D1EBD92DD39}"/>
          </ac:picMkLst>
        </pc:picChg>
        <pc:picChg chg="add del mod">
          <ac:chgData name="Võ Tín Thiện" userId="S::21521467@ms.uit.edu.vn::4f633ac5-4e95-48be-9fb7-ac886c73abc1" providerId="AD" clId="Web-{CD9D3AF0-7231-219D-0526-9E7F66EFCB17}" dt="2023-12-12T06:26:04.371" v="1107"/>
          <ac:picMkLst>
            <pc:docMk/>
            <pc:sldMk cId="1166067870" sldId="309"/>
            <ac:picMk id="6" creationId="{A973C1C8-2E67-C1D8-3543-D487B8FB3D6F}"/>
          </ac:picMkLst>
        </pc:picChg>
      </pc:sldChg>
      <pc:sldChg chg="addSp delSp modSp add replId">
        <pc:chgData name="Võ Tín Thiện" userId="S::21521467@ms.uit.edu.vn::4f633ac5-4e95-48be-9fb7-ac886c73abc1" providerId="AD" clId="Web-{CD9D3AF0-7231-219D-0526-9E7F66EFCB17}" dt="2023-12-12T06:28:47.313" v="1122" actId="1076"/>
        <pc:sldMkLst>
          <pc:docMk/>
          <pc:sldMk cId="2245037735" sldId="310"/>
        </pc:sldMkLst>
        <pc:picChg chg="add mod">
          <ac:chgData name="Võ Tín Thiện" userId="S::21521467@ms.uit.edu.vn::4f633ac5-4e95-48be-9fb7-ac886c73abc1" providerId="AD" clId="Web-{CD9D3AF0-7231-219D-0526-9E7F66EFCB17}" dt="2023-12-12T06:28:47.313" v="1122" actId="1076"/>
          <ac:picMkLst>
            <pc:docMk/>
            <pc:sldMk cId="2245037735" sldId="310"/>
            <ac:picMk id="2" creationId="{1336DAF0-5B5A-D357-735A-AC78489DEADF}"/>
          </ac:picMkLst>
        </pc:picChg>
        <pc:picChg chg="del">
          <ac:chgData name="Võ Tín Thiện" userId="S::21521467@ms.uit.edu.vn::4f633ac5-4e95-48be-9fb7-ac886c73abc1" providerId="AD" clId="Web-{CD9D3AF0-7231-219D-0526-9E7F66EFCB17}" dt="2023-12-12T06:26:10.246" v="1109"/>
          <ac:picMkLst>
            <pc:docMk/>
            <pc:sldMk cId="2245037735" sldId="310"/>
            <ac:picMk id="5" creationId="{902A8CC2-E383-A734-21B2-9D1EBD92DD39}"/>
          </ac:picMkLst>
        </pc:picChg>
      </pc:sldChg>
    </pc:docChg>
  </pc:docChgLst>
  <pc:docChgLst>
    <pc:chgData name="Võ Tín Thiện" userId="S::21521467@ms.uit.edu.vn::4f633ac5-4e95-48be-9fb7-ac886c73abc1" providerId="AD" clId="Web-{E1D33526-BB37-229F-4618-A4FBB6B95DDF}"/>
    <pc:docChg chg="modSld">
      <pc:chgData name="Võ Tín Thiện" userId="S::21521467@ms.uit.edu.vn::4f633ac5-4e95-48be-9fb7-ac886c73abc1" providerId="AD" clId="Web-{E1D33526-BB37-229F-4618-A4FBB6B95DDF}" dt="2023-12-12T12:07:19.330" v="56" actId="14100"/>
      <pc:docMkLst>
        <pc:docMk/>
      </pc:docMkLst>
      <pc:sldChg chg="addSp delSp modSp">
        <pc:chgData name="Võ Tín Thiện" userId="S::21521467@ms.uit.edu.vn::4f633ac5-4e95-48be-9fb7-ac886c73abc1" providerId="AD" clId="Web-{E1D33526-BB37-229F-4618-A4FBB6B95DDF}" dt="2023-12-12T12:06:20.063" v="49" actId="1076"/>
        <pc:sldMkLst>
          <pc:docMk/>
          <pc:sldMk cId="0" sldId="256"/>
        </pc:sldMkLst>
        <pc:spChg chg="mod">
          <ac:chgData name="Võ Tín Thiện" userId="S::21521467@ms.uit.edu.vn::4f633ac5-4e95-48be-9fb7-ac886c73abc1" providerId="AD" clId="Web-{E1D33526-BB37-229F-4618-A4FBB6B95DDF}" dt="2023-12-12T12:03:04.026" v="30" actId="1076"/>
          <ac:spMkLst>
            <pc:docMk/>
            <pc:sldMk cId="0" sldId="256"/>
            <ac:spMk id="2" creationId="{A7E14D9C-7DB4-322B-171E-992B324AC51C}"/>
          </ac:spMkLst>
        </pc:spChg>
        <pc:spChg chg="mod">
          <ac:chgData name="Võ Tín Thiện" userId="S::21521467@ms.uit.edu.vn::4f633ac5-4e95-48be-9fb7-ac886c73abc1" providerId="AD" clId="Web-{E1D33526-BB37-229F-4618-A4FBB6B95DDF}" dt="2023-12-12T12:02:59.463" v="29" actId="1076"/>
          <ac:spMkLst>
            <pc:docMk/>
            <pc:sldMk cId="0" sldId="256"/>
            <ac:spMk id="3" creationId="{292D5834-2A62-5BBE-CE07-9D50D195E8D4}"/>
          </ac:spMkLst>
        </pc:spChg>
        <pc:spChg chg="mod">
          <ac:chgData name="Võ Tín Thiện" userId="S::21521467@ms.uit.edu.vn::4f633ac5-4e95-48be-9fb7-ac886c73abc1" providerId="AD" clId="Web-{E1D33526-BB37-229F-4618-A4FBB6B95DDF}" dt="2023-12-12T12:03:37.027" v="32" actId="20577"/>
          <ac:spMkLst>
            <pc:docMk/>
            <pc:sldMk cId="0" sldId="256"/>
            <ac:spMk id="4" creationId="{BD7A40B8-40E2-EB54-48CE-C3CCA64AB4A8}"/>
          </ac:spMkLst>
        </pc:spChg>
        <pc:spChg chg="add del mod">
          <ac:chgData name="Võ Tín Thiện" userId="S::21521467@ms.uit.edu.vn::4f633ac5-4e95-48be-9fb7-ac886c73abc1" providerId="AD" clId="Web-{E1D33526-BB37-229F-4618-A4FBB6B95DDF}" dt="2023-12-12T12:06:05.250" v="41"/>
          <ac:spMkLst>
            <pc:docMk/>
            <pc:sldMk cId="0" sldId="256"/>
            <ac:spMk id="6" creationId="{3D2D8E2D-8DAC-58DE-6CFA-CEE29210FB20}"/>
          </ac:spMkLst>
        </pc:spChg>
        <pc:picChg chg="add mod ord">
          <ac:chgData name="Võ Tín Thiện" userId="S::21521467@ms.uit.edu.vn::4f633ac5-4e95-48be-9fb7-ac886c73abc1" providerId="AD" clId="Web-{E1D33526-BB37-229F-4618-A4FBB6B95DDF}" dt="2023-12-12T12:06:20.063" v="49" actId="1076"/>
          <ac:picMkLst>
            <pc:docMk/>
            <pc:sldMk cId="0" sldId="256"/>
            <ac:picMk id="7" creationId="{351A1F57-EFC2-639F-9EF9-C4B1D79FAFA4}"/>
          </ac:picMkLst>
        </pc:picChg>
        <pc:picChg chg="del">
          <ac:chgData name="Võ Tín Thiện" userId="S::21521467@ms.uit.edu.vn::4f633ac5-4e95-48be-9fb7-ac886c73abc1" providerId="AD" clId="Web-{E1D33526-BB37-229F-4618-A4FBB6B95DDF}" dt="2023-12-12T12:06:00.547" v="40"/>
          <ac:picMkLst>
            <pc:docMk/>
            <pc:sldMk cId="0" sldId="256"/>
            <ac:picMk id="383" creationId="{00000000-0000-0000-0000-000000000000}"/>
          </ac:picMkLst>
        </pc:picChg>
      </pc:sldChg>
      <pc:sldChg chg="addSp delSp modSp">
        <pc:chgData name="Võ Tín Thiện" userId="S::21521467@ms.uit.edu.vn::4f633ac5-4e95-48be-9fb7-ac886c73abc1" providerId="AD" clId="Web-{E1D33526-BB37-229F-4618-A4FBB6B95DDF}" dt="2023-12-12T12:07:19.330" v="56" actId="14100"/>
        <pc:sldMkLst>
          <pc:docMk/>
          <pc:sldMk cId="0" sldId="259"/>
        </pc:sldMkLst>
        <pc:spChg chg="add del mod">
          <ac:chgData name="Võ Tín Thiện" userId="S::21521467@ms.uit.edu.vn::4f633ac5-4e95-48be-9fb7-ac886c73abc1" providerId="AD" clId="Web-{E1D33526-BB37-229F-4618-A4FBB6B95DDF}" dt="2023-12-12T12:07:09.908" v="51"/>
          <ac:spMkLst>
            <pc:docMk/>
            <pc:sldMk cId="0" sldId="259"/>
            <ac:spMk id="3" creationId="{7DBBC099-2E91-9C57-E08F-25EDD99B24DA}"/>
          </ac:spMkLst>
        </pc:spChg>
        <pc:picChg chg="add mod ord">
          <ac:chgData name="Võ Tín Thiện" userId="S::21521467@ms.uit.edu.vn::4f633ac5-4e95-48be-9fb7-ac886c73abc1" providerId="AD" clId="Web-{E1D33526-BB37-229F-4618-A4FBB6B95DDF}" dt="2023-12-12T12:07:19.330" v="56" actId="14100"/>
          <ac:picMkLst>
            <pc:docMk/>
            <pc:sldMk cId="0" sldId="259"/>
            <ac:picMk id="4" creationId="{B255096E-3DA0-F665-7B1C-5C2FF233CE18}"/>
          </ac:picMkLst>
        </pc:picChg>
        <pc:picChg chg="del">
          <ac:chgData name="Võ Tín Thiện" userId="S::21521467@ms.uit.edu.vn::4f633ac5-4e95-48be-9fb7-ac886c73abc1" providerId="AD" clId="Web-{E1D33526-BB37-229F-4618-A4FBB6B95DDF}" dt="2023-12-12T12:07:06.736" v="50"/>
          <ac:picMkLst>
            <pc:docMk/>
            <pc:sldMk cId="0" sldId="259"/>
            <ac:picMk id="435" creationId="{00000000-0000-0000-0000-000000000000}"/>
          </ac:picMkLst>
        </pc:picChg>
      </pc:sldChg>
      <pc:sldChg chg="modSp">
        <pc:chgData name="Võ Tín Thiện" userId="S::21521467@ms.uit.edu.vn::4f633ac5-4e95-48be-9fb7-ac886c73abc1" providerId="AD" clId="Web-{E1D33526-BB37-229F-4618-A4FBB6B95DDF}" dt="2023-12-12T12:04:13.872" v="36" actId="1076"/>
        <pc:sldMkLst>
          <pc:docMk/>
          <pc:sldMk cId="0" sldId="261"/>
        </pc:sldMkLst>
        <pc:spChg chg="mod">
          <ac:chgData name="Võ Tín Thiện" userId="S::21521467@ms.uit.edu.vn::4f633ac5-4e95-48be-9fb7-ac886c73abc1" providerId="AD" clId="Web-{E1D33526-BB37-229F-4618-A4FBB6B95DDF}" dt="2023-12-12T12:04:04.043" v="35" actId="1076"/>
          <ac:spMkLst>
            <pc:docMk/>
            <pc:sldMk cId="0" sldId="261"/>
            <ac:spMk id="15" creationId="{0D36590E-9CF4-9CCC-4C73-A5F651F4739E}"/>
          </ac:spMkLst>
        </pc:spChg>
        <pc:spChg chg="mod">
          <ac:chgData name="Võ Tín Thiện" userId="S::21521467@ms.uit.edu.vn::4f633ac5-4e95-48be-9fb7-ac886c73abc1" providerId="AD" clId="Web-{E1D33526-BB37-229F-4618-A4FBB6B95DDF}" dt="2023-12-12T12:04:01.856" v="34" actId="1076"/>
          <ac:spMkLst>
            <pc:docMk/>
            <pc:sldMk cId="0" sldId="261"/>
            <ac:spMk id="20" creationId="{11AACA66-E56E-2773-DFAB-0192970EA0CA}"/>
          </ac:spMkLst>
        </pc:spChg>
        <pc:picChg chg="mod">
          <ac:chgData name="Võ Tín Thiện" userId="S::21521467@ms.uit.edu.vn::4f633ac5-4e95-48be-9fb7-ac886c73abc1" providerId="AD" clId="Web-{E1D33526-BB37-229F-4618-A4FBB6B95DDF}" dt="2023-12-12T12:04:13.872" v="36" actId="1076"/>
          <ac:picMkLst>
            <pc:docMk/>
            <pc:sldMk cId="0" sldId="261"/>
            <ac:picMk id="18" creationId="{055C7316-BD5F-B0AC-9799-72ACC00F1ADC}"/>
          </ac:picMkLst>
        </pc:picChg>
      </pc:sldChg>
      <pc:sldChg chg="modSp">
        <pc:chgData name="Võ Tín Thiện" userId="S::21521467@ms.uit.edu.vn::4f633ac5-4e95-48be-9fb7-ac886c73abc1" providerId="AD" clId="Web-{E1D33526-BB37-229F-4618-A4FBB6B95DDF}" dt="2023-12-12T11:50:09.739" v="25" actId="20577"/>
        <pc:sldMkLst>
          <pc:docMk/>
          <pc:sldMk cId="2894364589" sldId="299"/>
        </pc:sldMkLst>
        <pc:spChg chg="mod">
          <ac:chgData name="Võ Tín Thiện" userId="S::21521467@ms.uit.edu.vn::4f633ac5-4e95-48be-9fb7-ac886c73abc1" providerId="AD" clId="Web-{E1D33526-BB37-229F-4618-A4FBB6B95DDF}" dt="2023-12-12T11:50:09.739" v="25" actId="20577"/>
          <ac:spMkLst>
            <pc:docMk/>
            <pc:sldMk cId="2894364589" sldId="299"/>
            <ac:spMk id="5" creationId="{9C6A8D2F-338F-C380-1888-F0A8D64FAEDC}"/>
          </ac:spMkLst>
        </pc:spChg>
      </pc:sldChg>
      <pc:sldChg chg="modSp">
        <pc:chgData name="Võ Tín Thiện" userId="S::21521467@ms.uit.edu.vn::4f633ac5-4e95-48be-9fb7-ac886c73abc1" providerId="AD" clId="Web-{E1D33526-BB37-229F-4618-A4FBB6B95DDF}" dt="2023-12-12T12:04:43.982" v="39" actId="20577"/>
        <pc:sldMkLst>
          <pc:docMk/>
          <pc:sldMk cId="2023743448" sldId="307"/>
        </pc:sldMkLst>
        <pc:spChg chg="mod">
          <ac:chgData name="Võ Tín Thiện" userId="S::21521467@ms.uit.edu.vn::4f633ac5-4e95-48be-9fb7-ac886c73abc1" providerId="AD" clId="Web-{E1D33526-BB37-229F-4618-A4FBB6B95DDF}" dt="2023-12-12T12:04:43.982" v="39" actId="20577"/>
          <ac:spMkLst>
            <pc:docMk/>
            <pc:sldMk cId="2023743448" sldId="307"/>
            <ac:spMk id="5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465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059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110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09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85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101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41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96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83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797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778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66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716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435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20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23950" y="252600"/>
            <a:ext cx="1401600" cy="1401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28825" y="764700"/>
            <a:ext cx="6472800" cy="36141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200" y="1399200"/>
            <a:ext cx="4755000" cy="20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>
                <a:latin typeface="Mukta"/>
                <a:ea typeface="Mukta"/>
                <a:cs typeface="Mukta"/>
                <a:sym typeface="Muk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200" y="3334800"/>
            <a:ext cx="4755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>
            <a:spLocks noGrp="1"/>
          </p:cNvSpPr>
          <p:nvPr>
            <p:ph type="pic" idx="2"/>
          </p:nvPr>
        </p:nvSpPr>
        <p:spPr>
          <a:xfrm>
            <a:off x="5719650" y="252600"/>
            <a:ext cx="3200400" cy="463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5" name="Google Shape;15;p2"/>
          <p:cNvGrpSpPr/>
          <p:nvPr/>
        </p:nvGrpSpPr>
        <p:grpSpPr>
          <a:xfrm>
            <a:off x="4549350" y="4683215"/>
            <a:ext cx="713100" cy="207690"/>
            <a:chOff x="2216875" y="3165590"/>
            <a:chExt cx="713100" cy="207690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4549350" y="252590"/>
            <a:ext cx="713100" cy="207690"/>
            <a:chOff x="2216875" y="3165590"/>
            <a:chExt cx="713100" cy="207690"/>
          </a:xfrm>
        </p:grpSpPr>
        <p:grpSp>
          <p:nvGrpSpPr>
            <p:cNvPr id="29" name="Google Shape;29;p2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/>
          <p:nvPr/>
        </p:nvSpPr>
        <p:spPr>
          <a:xfrm>
            <a:off x="223950" y="252600"/>
            <a:ext cx="1401600" cy="1401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1"/>
          <p:cNvSpPr/>
          <p:nvPr/>
        </p:nvSpPr>
        <p:spPr>
          <a:xfrm>
            <a:off x="428825" y="764700"/>
            <a:ext cx="6472800" cy="36141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1"/>
          <p:cNvSpPr>
            <a:spLocks noGrp="1"/>
          </p:cNvSpPr>
          <p:nvPr>
            <p:ph type="pic" idx="2"/>
          </p:nvPr>
        </p:nvSpPr>
        <p:spPr>
          <a:xfrm>
            <a:off x="4567225" y="252600"/>
            <a:ext cx="4352700" cy="463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8" name="Google Shape;128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549050"/>
            <a:ext cx="30174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>
            <a:spLocks noGrp="1"/>
          </p:cNvSpPr>
          <p:nvPr>
            <p:ph type="subTitle" idx="1"/>
          </p:nvPr>
        </p:nvSpPr>
        <p:spPr>
          <a:xfrm>
            <a:off x="715155" y="2570250"/>
            <a:ext cx="30174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0" name="Google Shape;130;p11"/>
          <p:cNvGrpSpPr/>
          <p:nvPr/>
        </p:nvGrpSpPr>
        <p:grpSpPr>
          <a:xfrm>
            <a:off x="3625525" y="4683215"/>
            <a:ext cx="713100" cy="207690"/>
            <a:chOff x="2216875" y="3165590"/>
            <a:chExt cx="713100" cy="207690"/>
          </a:xfrm>
        </p:grpSpPr>
        <p:grpSp>
          <p:nvGrpSpPr>
            <p:cNvPr id="131" name="Google Shape;131;p11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132" name="Google Shape;132;p11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7" name="Google Shape;137;p11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138" name="Google Shape;138;p11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43" name="Google Shape;143;p11"/>
          <p:cNvGrpSpPr/>
          <p:nvPr/>
        </p:nvGrpSpPr>
        <p:grpSpPr>
          <a:xfrm>
            <a:off x="3625525" y="252590"/>
            <a:ext cx="713100" cy="207690"/>
            <a:chOff x="2216875" y="3165590"/>
            <a:chExt cx="713100" cy="207690"/>
          </a:xfrm>
        </p:grpSpPr>
        <p:grpSp>
          <p:nvGrpSpPr>
            <p:cNvPr id="144" name="Google Shape;144;p11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145" name="Google Shape;145;p11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50" name="Google Shape;150;p11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151" name="Google Shape;151;p11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>
            <a:off x="1841750" y="1660283"/>
            <a:ext cx="9144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1841750" y="2941341"/>
            <a:ext cx="9144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 hasCustomPrompt="1"/>
          </p:nvPr>
        </p:nvSpPr>
        <p:spPr>
          <a:xfrm>
            <a:off x="4083825" y="1660283"/>
            <a:ext cx="9144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 hasCustomPrompt="1"/>
          </p:nvPr>
        </p:nvSpPr>
        <p:spPr>
          <a:xfrm>
            <a:off x="4083825" y="2941341"/>
            <a:ext cx="9144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 hasCustomPrompt="1"/>
          </p:nvPr>
        </p:nvSpPr>
        <p:spPr>
          <a:xfrm>
            <a:off x="6325900" y="1660283"/>
            <a:ext cx="9144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 hasCustomPrompt="1"/>
          </p:nvPr>
        </p:nvSpPr>
        <p:spPr>
          <a:xfrm>
            <a:off x="6325900" y="2941341"/>
            <a:ext cx="9144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"/>
          </p:nvPr>
        </p:nvSpPr>
        <p:spPr>
          <a:xfrm>
            <a:off x="1841750" y="2132775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8"/>
          </p:nvPr>
        </p:nvSpPr>
        <p:spPr>
          <a:xfrm>
            <a:off x="4083825" y="2132775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9"/>
          </p:nvPr>
        </p:nvSpPr>
        <p:spPr>
          <a:xfrm>
            <a:off x="6325900" y="2132775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3"/>
          </p:nvPr>
        </p:nvSpPr>
        <p:spPr>
          <a:xfrm>
            <a:off x="1841750" y="3413850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4"/>
          </p:nvPr>
        </p:nvSpPr>
        <p:spPr>
          <a:xfrm>
            <a:off x="4083825" y="3413850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5"/>
          </p:nvPr>
        </p:nvSpPr>
        <p:spPr>
          <a:xfrm>
            <a:off x="6325900" y="3413850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715100" y="4238725"/>
            <a:ext cx="713100" cy="369779"/>
            <a:chOff x="2216875" y="3003500"/>
            <a:chExt cx="713100" cy="369779"/>
          </a:xfrm>
        </p:grpSpPr>
        <p:grpSp>
          <p:nvGrpSpPr>
            <p:cNvPr id="174" name="Google Shape;174;p13"/>
            <p:cNvGrpSpPr/>
            <p:nvPr/>
          </p:nvGrpSpPr>
          <p:grpSpPr>
            <a:xfrm>
              <a:off x="2216875" y="3003500"/>
              <a:ext cx="713100" cy="45600"/>
              <a:chOff x="2216875" y="3003500"/>
              <a:chExt cx="713100" cy="45600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80" name="Google Shape;180;p13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86" name="Google Shape;186;p13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/>
          <p:nvPr/>
        </p:nvSpPr>
        <p:spPr>
          <a:xfrm>
            <a:off x="7518450" y="252600"/>
            <a:ext cx="1401600" cy="1401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14"/>
          <p:cNvSpPr/>
          <p:nvPr/>
        </p:nvSpPr>
        <p:spPr>
          <a:xfrm>
            <a:off x="2218650" y="764700"/>
            <a:ext cx="6472800" cy="36141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14"/>
          <p:cNvSpPr>
            <a:spLocks noGrp="1"/>
          </p:cNvSpPr>
          <p:nvPr>
            <p:ph type="pic" idx="2"/>
          </p:nvPr>
        </p:nvSpPr>
        <p:spPr>
          <a:xfrm>
            <a:off x="223950" y="252600"/>
            <a:ext cx="3200400" cy="463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97" name="Google Shape;197;p14"/>
          <p:cNvSpPr txBox="1">
            <a:spLocks noGrp="1"/>
          </p:cNvSpPr>
          <p:nvPr>
            <p:ph type="title" hasCustomPrompt="1"/>
          </p:nvPr>
        </p:nvSpPr>
        <p:spPr>
          <a:xfrm>
            <a:off x="3835300" y="2113352"/>
            <a:ext cx="4365000" cy="5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1"/>
          </p:nvPr>
        </p:nvSpPr>
        <p:spPr>
          <a:xfrm>
            <a:off x="3835300" y="2595447"/>
            <a:ext cx="43650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title" idx="3" hasCustomPrompt="1"/>
          </p:nvPr>
        </p:nvSpPr>
        <p:spPr>
          <a:xfrm>
            <a:off x="3835300" y="1044150"/>
            <a:ext cx="4365000" cy="5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4"/>
          </p:nvPr>
        </p:nvSpPr>
        <p:spPr>
          <a:xfrm>
            <a:off x="3835300" y="1526251"/>
            <a:ext cx="43650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title" idx="5" hasCustomPrompt="1"/>
          </p:nvPr>
        </p:nvSpPr>
        <p:spPr>
          <a:xfrm>
            <a:off x="3835300" y="3182554"/>
            <a:ext cx="4365000" cy="5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6"/>
          </p:nvPr>
        </p:nvSpPr>
        <p:spPr>
          <a:xfrm>
            <a:off x="3835300" y="3664650"/>
            <a:ext cx="43650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3" name="Google Shape;203;p14"/>
          <p:cNvGrpSpPr/>
          <p:nvPr/>
        </p:nvGrpSpPr>
        <p:grpSpPr>
          <a:xfrm>
            <a:off x="3857825" y="4683215"/>
            <a:ext cx="713100" cy="207690"/>
            <a:chOff x="2216875" y="3165590"/>
            <a:chExt cx="713100" cy="207690"/>
          </a:xfrm>
        </p:grpSpPr>
        <p:grpSp>
          <p:nvGrpSpPr>
            <p:cNvPr id="204" name="Google Shape;204;p14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205" name="Google Shape;205;p14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10" name="Google Shape;210;p14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211" name="Google Shape;211;p14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16" name="Google Shape;216;p14"/>
          <p:cNvGrpSpPr/>
          <p:nvPr/>
        </p:nvGrpSpPr>
        <p:grpSpPr>
          <a:xfrm>
            <a:off x="3857825" y="252590"/>
            <a:ext cx="713100" cy="207690"/>
            <a:chOff x="2216875" y="3165590"/>
            <a:chExt cx="713100" cy="207690"/>
          </a:xfrm>
        </p:grpSpPr>
        <p:grpSp>
          <p:nvGrpSpPr>
            <p:cNvPr id="217" name="Google Shape;217;p14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218" name="Google Shape;218;p14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23" name="Google Shape;223;p14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8">
    <p:bg>
      <p:bgPr>
        <a:solidFill>
          <a:schemeClr val="dk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5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131809" y="1608602"/>
            <a:ext cx="52971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Mukta"/>
                <a:ea typeface="Mukta"/>
                <a:cs typeface="Mukta"/>
                <a:sym typeface="Muk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131809" y="2752101"/>
            <a:ext cx="52971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Mukta"/>
                <a:ea typeface="Mukta"/>
                <a:cs typeface="Mukta"/>
                <a:sym typeface="Muk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131809" y="3895600"/>
            <a:ext cx="52971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 b="1">
                <a:latin typeface="Mukta"/>
                <a:ea typeface="Mukta"/>
                <a:cs typeface="Mukta"/>
                <a:sym typeface="Muk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3125447" y="1211225"/>
            <a:ext cx="52971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3125447" y="2354729"/>
            <a:ext cx="52971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125447" y="3498232"/>
            <a:ext cx="52971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6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subTitle" idx="1"/>
          </p:nvPr>
        </p:nvSpPr>
        <p:spPr>
          <a:xfrm>
            <a:off x="937625" y="2732225"/>
            <a:ext cx="21891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subTitle" idx="2"/>
          </p:nvPr>
        </p:nvSpPr>
        <p:spPr>
          <a:xfrm>
            <a:off x="3500632" y="2732225"/>
            <a:ext cx="21891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ubTitle" idx="3"/>
          </p:nvPr>
        </p:nvSpPr>
        <p:spPr>
          <a:xfrm>
            <a:off x="6063645" y="2732225"/>
            <a:ext cx="21891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subTitle" idx="4"/>
          </p:nvPr>
        </p:nvSpPr>
        <p:spPr>
          <a:xfrm>
            <a:off x="937625" y="2168225"/>
            <a:ext cx="21891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7" name="Google Shape;247;p16"/>
          <p:cNvSpPr txBox="1">
            <a:spLocks noGrp="1"/>
          </p:cNvSpPr>
          <p:nvPr>
            <p:ph type="subTitle" idx="5"/>
          </p:nvPr>
        </p:nvSpPr>
        <p:spPr>
          <a:xfrm>
            <a:off x="3500632" y="2168225"/>
            <a:ext cx="21891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subTitle" idx="6"/>
          </p:nvPr>
        </p:nvSpPr>
        <p:spPr>
          <a:xfrm>
            <a:off x="6063645" y="2168225"/>
            <a:ext cx="21891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dk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7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1"/>
          </p:nvPr>
        </p:nvSpPr>
        <p:spPr>
          <a:xfrm>
            <a:off x="1480777" y="1314275"/>
            <a:ext cx="2967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subTitle" idx="2"/>
          </p:nvPr>
        </p:nvSpPr>
        <p:spPr>
          <a:xfrm>
            <a:off x="1480778" y="16037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subTitle" idx="3"/>
          </p:nvPr>
        </p:nvSpPr>
        <p:spPr>
          <a:xfrm>
            <a:off x="5351879" y="160377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subTitle" idx="4"/>
          </p:nvPr>
        </p:nvSpPr>
        <p:spPr>
          <a:xfrm>
            <a:off x="1480778" y="335210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ubTitle" idx="5"/>
          </p:nvPr>
        </p:nvSpPr>
        <p:spPr>
          <a:xfrm>
            <a:off x="5351879" y="335210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ubTitle" idx="6"/>
          </p:nvPr>
        </p:nvSpPr>
        <p:spPr>
          <a:xfrm>
            <a:off x="1480777" y="3062600"/>
            <a:ext cx="2967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7"/>
          </p:nvPr>
        </p:nvSpPr>
        <p:spPr>
          <a:xfrm>
            <a:off x="5351877" y="1314275"/>
            <a:ext cx="2967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8"/>
          </p:nvPr>
        </p:nvSpPr>
        <p:spPr>
          <a:xfrm>
            <a:off x="5351877" y="3062600"/>
            <a:ext cx="2967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solidFill>
          <a:schemeClr val="dk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8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1014400" y="1557749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2"/>
          </p:nvPr>
        </p:nvSpPr>
        <p:spPr>
          <a:xfrm>
            <a:off x="3723750" y="1557749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subTitle" idx="3"/>
          </p:nvPr>
        </p:nvSpPr>
        <p:spPr>
          <a:xfrm>
            <a:off x="1014400" y="3288050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subTitle" idx="4"/>
          </p:nvPr>
        </p:nvSpPr>
        <p:spPr>
          <a:xfrm>
            <a:off x="3723750" y="3288050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5"/>
          </p:nvPr>
        </p:nvSpPr>
        <p:spPr>
          <a:xfrm>
            <a:off x="6430632" y="1557749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subTitle" idx="6"/>
          </p:nvPr>
        </p:nvSpPr>
        <p:spPr>
          <a:xfrm>
            <a:off x="6430632" y="3288050"/>
            <a:ext cx="19860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subTitle" idx="7"/>
          </p:nvPr>
        </p:nvSpPr>
        <p:spPr>
          <a:xfrm>
            <a:off x="1014400" y="1260063"/>
            <a:ext cx="1984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subTitle" idx="8"/>
          </p:nvPr>
        </p:nvSpPr>
        <p:spPr>
          <a:xfrm>
            <a:off x="3723750" y="1260063"/>
            <a:ext cx="1984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9"/>
          </p:nvPr>
        </p:nvSpPr>
        <p:spPr>
          <a:xfrm>
            <a:off x="6432432" y="1260063"/>
            <a:ext cx="1984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subTitle" idx="13"/>
          </p:nvPr>
        </p:nvSpPr>
        <p:spPr>
          <a:xfrm>
            <a:off x="1014400" y="2987150"/>
            <a:ext cx="1984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subTitle" idx="14"/>
          </p:nvPr>
        </p:nvSpPr>
        <p:spPr>
          <a:xfrm>
            <a:off x="3723750" y="2987150"/>
            <a:ext cx="1984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6" name="Google Shape;276;p18"/>
          <p:cNvSpPr txBox="1">
            <a:spLocks noGrp="1"/>
          </p:cNvSpPr>
          <p:nvPr>
            <p:ph type="subTitle" idx="15"/>
          </p:nvPr>
        </p:nvSpPr>
        <p:spPr>
          <a:xfrm>
            <a:off x="6432432" y="2987150"/>
            <a:ext cx="1984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9"/>
          <p:cNvSpPr/>
          <p:nvPr/>
        </p:nvSpPr>
        <p:spPr>
          <a:xfrm>
            <a:off x="715100" y="228600"/>
            <a:ext cx="1401600" cy="1401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7027300" y="3513300"/>
            <a:ext cx="1401600" cy="1401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1335600" y="764700"/>
            <a:ext cx="6472800" cy="36141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19"/>
          <p:cNvSpPr txBox="1">
            <a:spLocks noGrp="1"/>
          </p:cNvSpPr>
          <p:nvPr>
            <p:ph type="ctrTitle"/>
          </p:nvPr>
        </p:nvSpPr>
        <p:spPr>
          <a:xfrm>
            <a:off x="2815150" y="898425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1"/>
          </p:nvPr>
        </p:nvSpPr>
        <p:spPr>
          <a:xfrm>
            <a:off x="2815225" y="1707475"/>
            <a:ext cx="3513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4" name="Google Shape;284;p19"/>
          <p:cNvSpPr txBox="1"/>
          <p:nvPr/>
        </p:nvSpPr>
        <p:spPr>
          <a:xfrm>
            <a:off x="2471250" y="3420725"/>
            <a:ext cx="4201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5" name="Google Shape;285;p19"/>
          <p:cNvGrpSpPr/>
          <p:nvPr/>
        </p:nvGrpSpPr>
        <p:grpSpPr>
          <a:xfrm>
            <a:off x="715100" y="4683215"/>
            <a:ext cx="713100" cy="207690"/>
            <a:chOff x="2216875" y="3165590"/>
            <a:chExt cx="713100" cy="207690"/>
          </a:xfrm>
        </p:grpSpPr>
        <p:grpSp>
          <p:nvGrpSpPr>
            <p:cNvPr id="286" name="Google Shape;286;p19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92" name="Google Shape;292;p19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293" name="Google Shape;293;p19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98" name="Google Shape;298;p19"/>
          <p:cNvGrpSpPr/>
          <p:nvPr/>
        </p:nvGrpSpPr>
        <p:grpSpPr>
          <a:xfrm>
            <a:off x="7715800" y="252590"/>
            <a:ext cx="713100" cy="207690"/>
            <a:chOff x="2216875" y="3165590"/>
            <a:chExt cx="713100" cy="207690"/>
          </a:xfrm>
        </p:grpSpPr>
        <p:grpSp>
          <p:nvGrpSpPr>
            <p:cNvPr id="299" name="Google Shape;299;p19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300" name="Google Shape;300;p19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05" name="Google Shape;305;p19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306" name="Google Shape;306;p19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0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4" name="Google Shape;314;p20"/>
          <p:cNvGrpSpPr/>
          <p:nvPr/>
        </p:nvGrpSpPr>
        <p:grpSpPr>
          <a:xfrm flipH="1">
            <a:off x="715100" y="4400815"/>
            <a:ext cx="713100" cy="207690"/>
            <a:chOff x="2216875" y="3165590"/>
            <a:chExt cx="713100" cy="207690"/>
          </a:xfrm>
        </p:grpSpPr>
        <p:grpSp>
          <p:nvGrpSpPr>
            <p:cNvPr id="315" name="Google Shape;315;p20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316" name="Google Shape;316;p20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21" name="Google Shape;321;p20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322" name="Google Shape;322;p20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7" name="Google Shape;327;p20"/>
          <p:cNvGrpSpPr/>
          <p:nvPr/>
        </p:nvGrpSpPr>
        <p:grpSpPr>
          <a:xfrm flipH="1">
            <a:off x="7715800" y="534990"/>
            <a:ext cx="713100" cy="207690"/>
            <a:chOff x="2216875" y="3165590"/>
            <a:chExt cx="713100" cy="207690"/>
          </a:xfrm>
        </p:grpSpPr>
        <p:grpSp>
          <p:nvGrpSpPr>
            <p:cNvPr id="328" name="Google Shape;328;p20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329" name="Google Shape;329;p20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34" name="Google Shape;334;p20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335" name="Google Shape;335;p20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"/>
          <p:cNvSpPr/>
          <p:nvPr/>
        </p:nvSpPr>
        <p:spPr>
          <a:xfrm>
            <a:off x="7518450" y="252600"/>
            <a:ext cx="1401600" cy="1401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2218650" y="764700"/>
            <a:ext cx="6472800" cy="36141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4047175" y="2358450"/>
            <a:ext cx="40419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04950"/>
            <a:ext cx="17166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>
            <a:spLocks noGrp="1"/>
          </p:cNvSpPr>
          <p:nvPr>
            <p:ph type="pic" idx="3"/>
          </p:nvPr>
        </p:nvSpPr>
        <p:spPr>
          <a:xfrm>
            <a:off x="223950" y="252600"/>
            <a:ext cx="3200400" cy="463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8" name="Google Shape;48;p3"/>
          <p:cNvGrpSpPr/>
          <p:nvPr/>
        </p:nvGrpSpPr>
        <p:grpSpPr>
          <a:xfrm>
            <a:off x="3857825" y="4683215"/>
            <a:ext cx="713100" cy="207690"/>
            <a:chOff x="2216875" y="3165590"/>
            <a:chExt cx="713100" cy="207690"/>
          </a:xfrm>
        </p:grpSpPr>
        <p:grpSp>
          <p:nvGrpSpPr>
            <p:cNvPr id="49" name="Google Shape;49;p3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61" name="Google Shape;61;p3"/>
          <p:cNvGrpSpPr/>
          <p:nvPr/>
        </p:nvGrpSpPr>
        <p:grpSpPr>
          <a:xfrm>
            <a:off x="3857825" y="252590"/>
            <a:ext cx="713100" cy="207690"/>
            <a:chOff x="2216875" y="3165590"/>
            <a:chExt cx="713100" cy="207690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/>
          <p:nvPr/>
        </p:nvSpPr>
        <p:spPr>
          <a:xfrm flipH="1">
            <a:off x="7027300" y="228600"/>
            <a:ext cx="1401600" cy="1401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21"/>
          <p:cNvSpPr/>
          <p:nvPr/>
        </p:nvSpPr>
        <p:spPr>
          <a:xfrm flipH="1">
            <a:off x="715100" y="3513300"/>
            <a:ext cx="1401600" cy="14016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21"/>
          <p:cNvSpPr/>
          <p:nvPr/>
        </p:nvSpPr>
        <p:spPr>
          <a:xfrm flipH="1">
            <a:off x="1335600" y="764700"/>
            <a:ext cx="6472800" cy="36141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5" name="Google Shape;345;p21"/>
          <p:cNvGrpSpPr/>
          <p:nvPr/>
        </p:nvGrpSpPr>
        <p:grpSpPr>
          <a:xfrm flipH="1">
            <a:off x="7715800" y="4683215"/>
            <a:ext cx="713100" cy="207690"/>
            <a:chOff x="2216875" y="3165590"/>
            <a:chExt cx="713100" cy="207690"/>
          </a:xfrm>
        </p:grpSpPr>
        <p:grpSp>
          <p:nvGrpSpPr>
            <p:cNvPr id="346" name="Google Shape;346;p21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347" name="Google Shape;347;p21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52" name="Google Shape;352;p21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353" name="Google Shape;353;p21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58" name="Google Shape;358;p21"/>
          <p:cNvGrpSpPr/>
          <p:nvPr/>
        </p:nvGrpSpPr>
        <p:grpSpPr>
          <a:xfrm flipH="1">
            <a:off x="715100" y="252590"/>
            <a:ext cx="713100" cy="207690"/>
            <a:chOff x="2216875" y="3165590"/>
            <a:chExt cx="713100" cy="207690"/>
          </a:xfrm>
        </p:grpSpPr>
        <p:grpSp>
          <p:nvGrpSpPr>
            <p:cNvPr id="359" name="Google Shape;359;p21"/>
            <p:cNvGrpSpPr/>
            <p:nvPr/>
          </p:nvGrpSpPr>
          <p:grpSpPr>
            <a:xfrm>
              <a:off x="2216875" y="3165590"/>
              <a:ext cx="713100" cy="45600"/>
              <a:chOff x="2216875" y="3170357"/>
              <a:chExt cx="713100" cy="45600"/>
            </a:xfrm>
          </p:grpSpPr>
          <p:sp>
            <p:nvSpPr>
              <p:cNvPr id="360" name="Google Shape;360;p21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65" name="Google Shape;365;p21"/>
            <p:cNvGrpSpPr/>
            <p:nvPr/>
          </p:nvGrpSpPr>
          <p:grpSpPr>
            <a:xfrm>
              <a:off x="2216875" y="3327679"/>
              <a:ext cx="713100" cy="45600"/>
              <a:chOff x="2216875" y="3327679"/>
              <a:chExt cx="713100" cy="45600"/>
            </a:xfrm>
          </p:grpSpPr>
          <p:sp>
            <p:nvSpPr>
              <p:cNvPr id="366" name="Google Shape;366;p21"/>
              <p:cNvSpPr/>
              <p:nvPr/>
            </p:nvSpPr>
            <p:spPr>
              <a:xfrm>
                <a:off x="22168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238375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255062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2717500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2884375" y="3327679"/>
                <a:ext cx="45600" cy="4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1"/>
          </p:nvPr>
        </p:nvSpPr>
        <p:spPr>
          <a:xfrm>
            <a:off x="5918399" y="2193149"/>
            <a:ext cx="25056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2"/>
          </p:nvPr>
        </p:nvSpPr>
        <p:spPr>
          <a:xfrm>
            <a:off x="2253325" y="2193149"/>
            <a:ext cx="25056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3"/>
          </p:nvPr>
        </p:nvSpPr>
        <p:spPr>
          <a:xfrm>
            <a:off x="2253325" y="1903640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5918400" y="1903640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720000" y="1101000"/>
            <a:ext cx="42978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body" idx="1"/>
          </p:nvPr>
        </p:nvSpPr>
        <p:spPr>
          <a:xfrm>
            <a:off x="720000" y="2030700"/>
            <a:ext cx="42978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7"/>
          <p:cNvSpPr>
            <a:spLocks noGrp="1"/>
          </p:cNvSpPr>
          <p:nvPr>
            <p:ph type="pic" idx="2"/>
          </p:nvPr>
        </p:nvSpPr>
        <p:spPr>
          <a:xfrm>
            <a:off x="5750224" y="356875"/>
            <a:ext cx="3056400" cy="4429800"/>
          </a:xfrm>
          <a:prstGeom prst="roundRect">
            <a:avLst>
              <a:gd name="adj" fmla="val 6966"/>
            </a:avLst>
          </a:prstGeom>
          <a:noFill/>
          <a:ln>
            <a:noFill/>
          </a:ln>
        </p:spPr>
      </p:sp>
      <p:grpSp>
        <p:nvGrpSpPr>
          <p:cNvPr id="97" name="Google Shape;97;p7"/>
          <p:cNvGrpSpPr/>
          <p:nvPr/>
        </p:nvGrpSpPr>
        <p:grpSpPr>
          <a:xfrm>
            <a:off x="715100" y="535000"/>
            <a:ext cx="713100" cy="207690"/>
            <a:chOff x="715100" y="535000"/>
            <a:chExt cx="713100" cy="207690"/>
          </a:xfrm>
        </p:grpSpPr>
        <p:grpSp>
          <p:nvGrpSpPr>
            <p:cNvPr id="98" name="Google Shape;98;p7"/>
            <p:cNvGrpSpPr/>
            <p:nvPr/>
          </p:nvGrpSpPr>
          <p:grpSpPr>
            <a:xfrm>
              <a:off x="715100" y="535000"/>
              <a:ext cx="713100" cy="45600"/>
              <a:chOff x="2216875" y="3003500"/>
              <a:chExt cx="713100" cy="45600"/>
            </a:xfrm>
          </p:grpSpPr>
          <p:sp>
            <p:nvSpPr>
              <p:cNvPr id="99" name="Google Shape;99;p7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" name="Google Shape;100;p7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04" name="Google Shape;104;p7"/>
            <p:cNvGrpSpPr/>
            <p:nvPr/>
          </p:nvGrpSpPr>
          <p:grpSpPr>
            <a:xfrm>
              <a:off x="715100" y="697090"/>
              <a:ext cx="713100" cy="45600"/>
              <a:chOff x="2216875" y="3170357"/>
              <a:chExt cx="713100" cy="45600"/>
            </a:xfrm>
          </p:grpSpPr>
          <p:sp>
            <p:nvSpPr>
              <p:cNvPr id="105" name="Google Shape;105;p7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/>
          <p:nvPr/>
        </p:nvSpPr>
        <p:spPr>
          <a:xfrm>
            <a:off x="223950" y="252600"/>
            <a:ext cx="8696100" cy="4638300"/>
          </a:xfrm>
          <a:prstGeom prst="roundRect">
            <a:avLst>
              <a:gd name="adj" fmla="val 500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0"/>
          <p:cNvSpPr>
            <a:spLocks noGrp="1"/>
          </p:cNvSpPr>
          <p:nvPr>
            <p:ph type="pic" idx="2"/>
          </p:nvPr>
        </p:nvSpPr>
        <p:spPr>
          <a:xfrm>
            <a:off x="223950" y="259500"/>
            <a:ext cx="8682300" cy="463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"/>
              <a:buNone/>
              <a:defRPr sz="3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"/>
              <a:buNone/>
              <a:defRPr sz="3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"/>
              <a:buNone/>
              <a:defRPr sz="3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"/>
              <a:buNone/>
              <a:defRPr sz="3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"/>
              <a:buNone/>
              <a:defRPr sz="3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"/>
              <a:buNone/>
              <a:defRPr sz="3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"/>
              <a:buNone/>
              <a:defRPr sz="3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"/>
              <a:buNone/>
              <a:defRPr sz="3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"/>
              <a:buNone/>
              <a:defRPr sz="3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>
            <a:spLocks noGrp="1"/>
          </p:cNvSpPr>
          <p:nvPr>
            <p:ph type="ctrTitle"/>
          </p:nvPr>
        </p:nvSpPr>
        <p:spPr>
          <a:xfrm>
            <a:off x="764352" y="1170547"/>
            <a:ext cx="3507517" cy="11967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GROUP 8</a:t>
            </a:r>
            <a:br>
              <a:rPr lang="en-US"/>
            </a:br>
            <a:r>
              <a:rPr lang="en-US"/>
              <a:t>AIR-QA PROJECT</a:t>
            </a:r>
            <a:endParaRPr/>
          </a:p>
        </p:txBody>
      </p:sp>
      <p:sp>
        <p:nvSpPr>
          <p:cNvPr id="2" name="Google Shape;774;p42">
            <a:extLst>
              <a:ext uri="{FF2B5EF4-FFF2-40B4-BE49-F238E27FC236}">
                <a16:creationId xmlns:a16="http://schemas.microsoft.com/office/drawing/2014/main" id="{A7E14D9C-7DB4-322B-171E-992B324AC51C}"/>
              </a:ext>
            </a:extLst>
          </p:cNvPr>
          <p:cNvSpPr txBox="1">
            <a:spLocks noGrp="1"/>
          </p:cNvSpPr>
          <p:nvPr/>
        </p:nvSpPr>
        <p:spPr>
          <a:xfrm>
            <a:off x="892913" y="3174952"/>
            <a:ext cx="409098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" sz="1800" b="1">
                <a:latin typeface="Arial"/>
                <a:ea typeface="Mukta"/>
                <a:cs typeface="Mukta"/>
                <a:sym typeface="Mukta"/>
              </a:rPr>
              <a:t>Võ </a:t>
            </a:r>
            <a:r>
              <a:rPr lang="en" sz="1800" b="1" err="1">
                <a:latin typeface="Arial"/>
                <a:ea typeface="Mukta"/>
                <a:cs typeface="Mukta"/>
                <a:sym typeface="Mukta"/>
              </a:rPr>
              <a:t>Tín</a:t>
            </a:r>
            <a:r>
              <a:rPr lang="en" sz="1800" b="1">
                <a:latin typeface="Arial"/>
                <a:ea typeface="Mukta"/>
                <a:cs typeface="Mukta"/>
                <a:sym typeface="Mukta"/>
              </a:rPr>
              <a:t> Thiện - 21521467</a:t>
            </a:r>
            <a:endParaRPr lang="en" sz="1800" b="1">
              <a:latin typeface="Arial"/>
              <a:ea typeface="Mukta"/>
              <a:cs typeface="Mukta"/>
            </a:endParaRPr>
          </a:p>
        </p:txBody>
      </p:sp>
      <p:sp>
        <p:nvSpPr>
          <p:cNvPr id="3" name="Google Shape;775;p42">
            <a:extLst>
              <a:ext uri="{FF2B5EF4-FFF2-40B4-BE49-F238E27FC236}">
                <a16:creationId xmlns:a16="http://schemas.microsoft.com/office/drawing/2014/main" id="{292D5834-2A62-5BBE-CE07-9D50D195E8D4}"/>
              </a:ext>
            </a:extLst>
          </p:cNvPr>
          <p:cNvSpPr txBox="1">
            <a:spLocks noGrp="1"/>
          </p:cNvSpPr>
          <p:nvPr/>
        </p:nvSpPr>
        <p:spPr>
          <a:xfrm>
            <a:off x="829360" y="3585766"/>
            <a:ext cx="408900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" sz="1800" b="1">
                <a:latin typeface="Arial"/>
                <a:cs typeface="Mukta"/>
                <a:sym typeface="Mukta"/>
              </a:rPr>
              <a:t>Nguyễn Khánh Duy - 20521240</a:t>
            </a:r>
            <a:endParaRPr lang="en" sz="1800" b="1">
              <a:latin typeface="Arial"/>
              <a:cs typeface="Mukta"/>
            </a:endParaRPr>
          </a:p>
        </p:txBody>
      </p:sp>
      <p:sp>
        <p:nvSpPr>
          <p:cNvPr id="4" name="Google Shape;775;p42">
            <a:extLst>
              <a:ext uri="{FF2B5EF4-FFF2-40B4-BE49-F238E27FC236}">
                <a16:creationId xmlns:a16="http://schemas.microsoft.com/office/drawing/2014/main" id="{BD7A40B8-40E2-EB54-48CE-C3CCA64AB4A8}"/>
              </a:ext>
            </a:extLst>
          </p:cNvPr>
          <p:cNvSpPr txBox="1">
            <a:spLocks/>
          </p:cNvSpPr>
          <p:nvPr/>
        </p:nvSpPr>
        <p:spPr>
          <a:xfrm>
            <a:off x="830124" y="2754787"/>
            <a:ext cx="390048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800" b="1">
                <a:solidFill>
                  <a:schemeClr val="tx1"/>
                </a:solidFill>
                <a:cs typeface="Mukta"/>
                <a:sym typeface="Mukta"/>
              </a:rPr>
              <a:t>Trần Công Hải - 21520811</a:t>
            </a:r>
            <a:endParaRPr lang="vi-VN" b="1">
              <a:solidFill>
                <a:schemeClr val="tx1"/>
              </a:solidFill>
            </a:endParaRPr>
          </a:p>
        </p:txBody>
      </p:sp>
      <p:pic>
        <p:nvPicPr>
          <p:cNvPr id="7" name="Chỗ dành sẵn cho Hình ảnh 6" descr="Ảnh có chứa văn bản, trong nhà, Máy tính cá nhân, người&#10;&#10;Mô tả được tự động tạo">
            <a:extLst>
              <a:ext uri="{FF2B5EF4-FFF2-40B4-BE49-F238E27FC236}">
                <a16:creationId xmlns:a16="http://schemas.microsoft.com/office/drawing/2014/main" id="{351A1F57-EFC2-639F-9EF9-C4B1D79FAF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7002" r="27002"/>
          <a:stretch/>
        </p:blipFill>
        <p:spPr>
          <a:xfrm>
            <a:off x="4876338" y="203813"/>
            <a:ext cx="3904320" cy="4638300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"/>
          <p:cNvSpPr txBox="1">
            <a:spLocks noGrp="1"/>
          </p:cNvSpPr>
          <p:nvPr>
            <p:ph type="title"/>
          </p:nvPr>
        </p:nvSpPr>
        <p:spPr>
          <a:xfrm>
            <a:off x="4047175" y="2358450"/>
            <a:ext cx="40419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Features</a:t>
            </a:r>
          </a:p>
        </p:txBody>
      </p:sp>
      <p:sp>
        <p:nvSpPr>
          <p:cNvPr id="434" name="Google Shape;434;p28"/>
          <p:cNvSpPr txBox="1">
            <a:spLocks noGrp="1"/>
          </p:cNvSpPr>
          <p:nvPr>
            <p:ph type="title" idx="2"/>
          </p:nvPr>
        </p:nvSpPr>
        <p:spPr>
          <a:xfrm>
            <a:off x="4047175" y="1352550"/>
            <a:ext cx="17166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35" name="Google Shape;435;p2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9191" r="24807"/>
          <a:stretch/>
        </p:blipFill>
        <p:spPr>
          <a:xfrm>
            <a:off x="223950" y="252600"/>
            <a:ext cx="3200400" cy="4638300"/>
          </a:xfrm>
          <a:prstGeom prst="roundRect">
            <a:avLst>
              <a:gd name="adj" fmla="val 7997"/>
            </a:avLst>
          </a:prstGeom>
        </p:spPr>
      </p:pic>
    </p:spTree>
    <p:extLst>
      <p:ext uri="{BB962C8B-B14F-4D97-AF65-F5344CB8AC3E}">
        <p14:creationId xmlns:p14="http://schemas.microsoft.com/office/powerpoint/2010/main" val="38281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805725" y="2486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Home page Activity</a:t>
            </a:r>
          </a:p>
        </p:txBody>
      </p:sp>
      <p:grpSp>
        <p:nvGrpSpPr>
          <p:cNvPr id="551" name="Google Shape;551;p32"/>
          <p:cNvGrpSpPr/>
          <p:nvPr/>
        </p:nvGrpSpPr>
        <p:grpSpPr>
          <a:xfrm>
            <a:off x="7715800" y="4400800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FD3D5318-CF4A-9744-EAFD-9EE7E094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89" y="857571"/>
            <a:ext cx="1905421" cy="4036144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DE06F1FB-B95E-2C3E-7FED-B04EDC249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19" y="212449"/>
            <a:ext cx="2244213" cy="471860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DF819CD-BB92-200F-4E31-7D09C924A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545" y="382105"/>
            <a:ext cx="2186110" cy="445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779539" y="4431411"/>
            <a:ext cx="7676122" cy="44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500"/>
              <a:t>Changing Language </a:t>
            </a:r>
            <a:r>
              <a:rPr lang="en" sz="2500" err="1"/>
              <a:t>Acitivity</a:t>
            </a:r>
            <a:endParaRPr lang="vi-VN" err="1"/>
          </a:p>
        </p:txBody>
      </p:sp>
      <p:grpSp>
        <p:nvGrpSpPr>
          <p:cNvPr id="551" name="Google Shape;551;p32"/>
          <p:cNvGrpSpPr/>
          <p:nvPr/>
        </p:nvGrpSpPr>
        <p:grpSpPr>
          <a:xfrm>
            <a:off x="2775983" y="4095013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0372E63-E307-72E4-FFEA-B604545B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32" y="675894"/>
            <a:ext cx="1872335" cy="385553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CBCD9C4-5EBE-0AEA-099B-5728EDB5CA33}"/>
              </a:ext>
            </a:extLst>
          </p:cNvPr>
          <p:cNvSpPr txBox="1"/>
          <p:nvPr/>
        </p:nvSpPr>
        <p:spPr>
          <a:xfrm>
            <a:off x="3779213" y="349915"/>
            <a:ext cx="1500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English</a:t>
            </a:r>
            <a:endParaRPr lang="vi-VN" sz="1600" b="1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042AF82-C79F-EDF0-2524-CE6F068C6B88}"/>
              </a:ext>
            </a:extLst>
          </p:cNvPr>
          <p:cNvSpPr txBox="1"/>
          <p:nvPr/>
        </p:nvSpPr>
        <p:spPr>
          <a:xfrm>
            <a:off x="7172690" y="371217"/>
            <a:ext cx="1500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France</a:t>
            </a:r>
            <a:endParaRPr lang="vi-VN" sz="1600" b="1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1FBBB35-A125-D86A-7378-3E7801A920BC}"/>
              </a:ext>
            </a:extLst>
          </p:cNvPr>
          <p:cNvSpPr txBox="1"/>
          <p:nvPr/>
        </p:nvSpPr>
        <p:spPr>
          <a:xfrm>
            <a:off x="525250" y="349915"/>
            <a:ext cx="1500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Vietnamese</a:t>
            </a:r>
            <a:endParaRPr lang="vi-VN" sz="1600" b="1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F7D24A51-3932-3114-BC31-8873734F6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07" y="675894"/>
            <a:ext cx="2024352" cy="409501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F66B2F6F-0998-87F3-FCA2-D135FBB4A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625" y="709771"/>
            <a:ext cx="2067322" cy="40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A screenshot of a weather app&#10;&#10;Description automatically generated">
            <a:extLst>
              <a:ext uri="{FF2B5EF4-FFF2-40B4-BE49-F238E27FC236}">
                <a16:creationId xmlns:a16="http://schemas.microsoft.com/office/drawing/2014/main" id="{B5BC4759-057E-7336-152C-CB7D0343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28" y="352544"/>
            <a:ext cx="2183130" cy="4513153"/>
          </a:xfrm>
          <a:prstGeom prst="rect">
            <a:avLst/>
          </a:prstGeom>
        </p:spPr>
      </p:pic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720000" y="619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Map Activity</a:t>
            </a:r>
            <a:endParaRPr lang="vi-VN"/>
          </a:p>
        </p:txBody>
      </p:sp>
      <p:grpSp>
        <p:nvGrpSpPr>
          <p:cNvPr id="551" name="Google Shape;551;p32"/>
          <p:cNvGrpSpPr/>
          <p:nvPr/>
        </p:nvGrpSpPr>
        <p:grpSpPr>
          <a:xfrm>
            <a:off x="7715800" y="4400800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7" name="Picture 1" descr="A screenshot of a map&#10;&#10;Description automatically generated">
            <a:extLst>
              <a:ext uri="{FF2B5EF4-FFF2-40B4-BE49-F238E27FC236}">
                <a16:creationId xmlns:a16="http://schemas.microsoft.com/office/drawing/2014/main" id="{49E3B310-9D26-BAC0-CB88-C311E7B35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8" y="315172"/>
            <a:ext cx="2132260" cy="4587895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F34BA1C-90AA-1FF8-BFF9-6E02CC7F964A}"/>
              </a:ext>
            </a:extLst>
          </p:cNvPr>
          <p:cNvSpPr txBox="1"/>
          <p:nvPr/>
        </p:nvSpPr>
        <p:spPr>
          <a:xfrm>
            <a:off x="2869695" y="1752832"/>
            <a:ext cx="587947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 sz="2000"/>
          </a:p>
          <a:p>
            <a:r>
              <a:rPr lang="vi-VN" sz="2000"/>
              <a:t>+ </a:t>
            </a:r>
            <a:r>
              <a:rPr lang="vi-VN" sz="2000" err="1"/>
              <a:t>You</a:t>
            </a:r>
            <a:r>
              <a:rPr lang="vi-VN" sz="2000"/>
              <a:t> can </a:t>
            </a:r>
            <a:r>
              <a:rPr lang="vi-VN" sz="2000" err="1"/>
              <a:t>view</a:t>
            </a:r>
            <a:r>
              <a:rPr lang="vi-VN" sz="2000"/>
              <a:t> the </a:t>
            </a:r>
            <a:r>
              <a:rPr lang="vi-VN" sz="2000" err="1"/>
              <a:t>map</a:t>
            </a:r>
            <a:r>
              <a:rPr lang="vi-VN" sz="2000"/>
              <a:t>, </a:t>
            </a:r>
            <a:r>
              <a:rPr lang="vi-VN" sz="2000" err="1"/>
              <a:t>zoom</a:t>
            </a:r>
            <a:r>
              <a:rPr lang="vi-VN" sz="2000"/>
              <a:t> in </a:t>
            </a:r>
            <a:r>
              <a:rPr lang="vi-VN" sz="2000" err="1"/>
              <a:t>and</a:t>
            </a:r>
            <a:r>
              <a:rPr lang="vi-VN" sz="2000"/>
              <a:t> </a:t>
            </a:r>
            <a:r>
              <a:rPr lang="vi-VN" sz="2000" err="1"/>
              <a:t>zoom</a:t>
            </a:r>
            <a:r>
              <a:rPr lang="vi-VN" sz="2000"/>
              <a:t> </a:t>
            </a:r>
            <a:r>
              <a:rPr lang="vi-VN" sz="2000" err="1"/>
              <a:t>out</a:t>
            </a:r>
            <a:r>
              <a:rPr lang="vi-VN" sz="2000"/>
              <a:t> </a:t>
            </a:r>
          </a:p>
          <a:p>
            <a:endParaRPr lang="vi-VN" sz="2000"/>
          </a:p>
          <a:p>
            <a:r>
              <a:rPr lang="vi-VN" sz="2000"/>
              <a:t>+ The </a:t>
            </a:r>
            <a:r>
              <a:rPr lang="vi-VN" sz="2000" err="1"/>
              <a:t>finger</a:t>
            </a:r>
            <a:r>
              <a:rPr lang="vi-VN" sz="2000"/>
              <a:t> </a:t>
            </a:r>
            <a:r>
              <a:rPr lang="vi-VN" sz="2000" err="1"/>
              <a:t>pointing</a:t>
            </a:r>
            <a:r>
              <a:rPr lang="vi-VN" sz="2000"/>
              <a:t> </a:t>
            </a:r>
            <a:r>
              <a:rPr lang="vi-VN" sz="2000" err="1"/>
              <a:t>icon</a:t>
            </a:r>
            <a:r>
              <a:rPr lang="vi-VN" sz="2000"/>
              <a:t> </a:t>
            </a:r>
            <a:r>
              <a:rPr lang="vi-VN" sz="2000" err="1"/>
              <a:t>is</a:t>
            </a:r>
            <a:r>
              <a:rPr lang="vi-VN" sz="2000"/>
              <a:t> the </a:t>
            </a:r>
            <a:r>
              <a:rPr lang="vi-VN" sz="2000" err="1"/>
              <a:t>current</a:t>
            </a:r>
            <a:r>
              <a:rPr lang="vi-VN" sz="2000"/>
              <a:t> </a:t>
            </a:r>
            <a:r>
              <a:rPr lang="vi-VN" sz="2000" err="1"/>
              <a:t>location</a:t>
            </a:r>
            <a:r>
              <a:rPr lang="vi-VN" sz="2000"/>
              <a:t> </a:t>
            </a:r>
            <a:r>
              <a:rPr lang="vi-VN" sz="2000" err="1"/>
              <a:t>of</a:t>
            </a:r>
            <a:r>
              <a:rPr lang="vi-VN" sz="2000"/>
              <a:t> the </a:t>
            </a:r>
            <a:r>
              <a:rPr lang="vi-VN" sz="2000" err="1"/>
              <a:t>all</a:t>
            </a:r>
            <a:r>
              <a:rPr lang="vi-VN" sz="2000"/>
              <a:t> </a:t>
            </a:r>
            <a:r>
              <a:rPr lang="vi-VN" sz="2000" err="1"/>
              <a:t>of</a:t>
            </a:r>
            <a:r>
              <a:rPr lang="vi-VN" sz="2000"/>
              <a:t> the </a:t>
            </a:r>
            <a:r>
              <a:rPr lang="vi-VN" sz="2000" err="1"/>
              <a:t>asset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121989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D4B154A6-BDC6-0801-512E-291F16A7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628" y="384320"/>
            <a:ext cx="2014309" cy="4251376"/>
          </a:xfrm>
          <a:prstGeom prst="rect">
            <a:avLst/>
          </a:prstGeom>
        </p:spPr>
      </p:pic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273951" y="4138866"/>
            <a:ext cx="7704000" cy="496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500"/>
              <a:t>Show Asset Data on Map</a:t>
            </a:r>
          </a:p>
        </p:txBody>
      </p:sp>
      <p:grpSp>
        <p:nvGrpSpPr>
          <p:cNvPr id="551" name="Google Shape;551;p32"/>
          <p:cNvGrpSpPr/>
          <p:nvPr/>
        </p:nvGrpSpPr>
        <p:grpSpPr>
          <a:xfrm>
            <a:off x="7673983" y="818471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" name="Picture 1" descr="A screenshot of a weather app&#10;&#10;Description automatically generated">
            <a:extLst>
              <a:ext uri="{FF2B5EF4-FFF2-40B4-BE49-F238E27FC236}">
                <a16:creationId xmlns:a16="http://schemas.microsoft.com/office/drawing/2014/main" id="{0F526E83-B1D8-2E40-F76E-035B74F5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018" y="315173"/>
            <a:ext cx="2183130" cy="4513153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B62B6E8-A631-D495-711E-098A60C3CF54}"/>
              </a:ext>
            </a:extLst>
          </p:cNvPr>
          <p:cNvSpPr txBox="1"/>
          <p:nvPr/>
        </p:nvSpPr>
        <p:spPr>
          <a:xfrm>
            <a:off x="1033230" y="2108278"/>
            <a:ext cx="48131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/>
              <a:t> - </a:t>
            </a:r>
            <a:r>
              <a:rPr lang="vi-VN" sz="2000" err="1"/>
              <a:t>You</a:t>
            </a:r>
            <a:r>
              <a:rPr lang="vi-VN" sz="2000"/>
              <a:t> can </a:t>
            </a:r>
            <a:r>
              <a:rPr lang="vi-VN" sz="2000" err="1"/>
              <a:t>see</a:t>
            </a:r>
            <a:r>
              <a:rPr lang="vi-VN" sz="2000"/>
              <a:t> the </a:t>
            </a:r>
            <a:r>
              <a:rPr lang="vi-VN" sz="2000" err="1"/>
              <a:t>asset</a:t>
            </a:r>
            <a:r>
              <a:rPr lang="vi-VN" sz="2000"/>
              <a:t> </a:t>
            </a:r>
            <a:r>
              <a:rPr lang="vi-VN" sz="2000" err="1"/>
              <a:t>detail</a:t>
            </a:r>
            <a:r>
              <a:rPr lang="vi-VN" sz="2000"/>
              <a:t> </a:t>
            </a:r>
            <a:r>
              <a:rPr lang="vi-VN" sz="2000" err="1"/>
              <a:t>name</a:t>
            </a:r>
            <a:r>
              <a:rPr lang="vi-VN" sz="2000"/>
              <a:t> </a:t>
            </a:r>
            <a:r>
              <a:rPr lang="vi-VN" sz="2000" err="1"/>
              <a:t>and</a:t>
            </a:r>
            <a:r>
              <a:rPr lang="vi-VN" sz="2000"/>
              <a:t> </a:t>
            </a:r>
            <a:r>
              <a:rPr lang="vi-VN" sz="2000" err="1"/>
              <a:t>data</a:t>
            </a:r>
            <a:r>
              <a:rPr lang="vi-VN" sz="2000"/>
              <a:t> </a:t>
            </a:r>
            <a:r>
              <a:rPr lang="vi-VN" sz="2000" err="1"/>
              <a:t>by</a:t>
            </a:r>
            <a:r>
              <a:rPr lang="vi-VN" sz="2000"/>
              <a:t> </a:t>
            </a:r>
            <a:r>
              <a:rPr lang="vi-VN" sz="2000" err="1"/>
              <a:t>just</a:t>
            </a:r>
            <a:r>
              <a:rPr lang="vi-VN" sz="2000"/>
              <a:t> </a:t>
            </a:r>
            <a:r>
              <a:rPr lang="vi-VN" sz="2000" err="1"/>
              <a:t>touch</a:t>
            </a:r>
            <a:r>
              <a:rPr lang="vi-VN" sz="2000"/>
              <a:t> the </a:t>
            </a:r>
            <a:r>
              <a:rPr lang="vi-VN" sz="2000" err="1"/>
              <a:t>finger</a:t>
            </a:r>
            <a:r>
              <a:rPr lang="vi-VN" sz="2000"/>
              <a:t> </a:t>
            </a:r>
            <a:r>
              <a:rPr lang="vi-VN" sz="2000" err="1"/>
              <a:t>pointing</a:t>
            </a:r>
            <a:r>
              <a:rPr lang="vi-VN" sz="2000"/>
              <a:t> </a:t>
            </a:r>
            <a:r>
              <a:rPr lang="vi-VN" sz="2000" err="1"/>
              <a:t>icon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29014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06B0EDF-4AA7-49A5-CC85-C17CBE0C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7" y="557810"/>
            <a:ext cx="2184143" cy="3997763"/>
          </a:xfrm>
          <a:prstGeom prst="rect">
            <a:avLst/>
          </a:prstGeom>
        </p:spPr>
      </p:pic>
      <p:pic>
        <p:nvPicPr>
          <p:cNvPr id="4" name="Picture 1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D7349284-B404-C5A4-65A5-CF9C9BD6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81" y="404897"/>
            <a:ext cx="1999472" cy="4157993"/>
          </a:xfrm>
          <a:prstGeom prst="rect">
            <a:avLst/>
          </a:prstGeom>
        </p:spPr>
      </p:pic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Dashboard activity</a:t>
            </a:r>
          </a:p>
        </p:txBody>
      </p:sp>
      <p:grpSp>
        <p:nvGrpSpPr>
          <p:cNvPr id="551" name="Google Shape;551;p32"/>
          <p:cNvGrpSpPr/>
          <p:nvPr/>
        </p:nvGrpSpPr>
        <p:grpSpPr>
          <a:xfrm>
            <a:off x="7715800" y="4400800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3" name="Picture 1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1BD5F63C-54EF-A706-8095-C865D83AC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44" y="358205"/>
            <a:ext cx="2014309" cy="4251376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BC418D2-F11A-42AB-ACAB-AA709A0A23BB}"/>
              </a:ext>
            </a:extLst>
          </p:cNvPr>
          <p:cNvSpPr txBox="1"/>
          <p:nvPr/>
        </p:nvSpPr>
        <p:spPr>
          <a:xfrm>
            <a:off x="3174613" y="2054263"/>
            <a:ext cx="49385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/>
              <a:t> - Dashboard </a:t>
            </a:r>
            <a:r>
              <a:rPr lang="vi-VN" sz="2000" err="1"/>
              <a:t>Screen</a:t>
            </a:r>
            <a:r>
              <a:rPr lang="vi-VN" sz="2000"/>
              <a:t> </a:t>
            </a:r>
            <a:r>
              <a:rPr lang="vi-VN" sz="2000" err="1"/>
              <a:t>give</a:t>
            </a:r>
            <a:r>
              <a:rPr lang="vi-VN" sz="2000"/>
              <a:t> </a:t>
            </a:r>
            <a:r>
              <a:rPr lang="vi-VN" sz="2000" err="1"/>
              <a:t>you</a:t>
            </a:r>
            <a:r>
              <a:rPr lang="vi-VN" sz="2000"/>
              <a:t> </a:t>
            </a:r>
            <a:r>
              <a:rPr lang="vi-VN" sz="2000" err="1"/>
              <a:t>information</a:t>
            </a:r>
            <a:r>
              <a:rPr lang="vi-VN" sz="2000"/>
              <a:t> </a:t>
            </a:r>
            <a:r>
              <a:rPr lang="vi-VN" sz="2000" err="1"/>
              <a:t>about</a:t>
            </a:r>
            <a:r>
              <a:rPr lang="vi-VN" sz="2000"/>
              <a:t> </a:t>
            </a:r>
            <a:r>
              <a:rPr lang="vi-VN" sz="2000" err="1"/>
              <a:t>all</a:t>
            </a:r>
            <a:r>
              <a:rPr lang="vi-VN" sz="2000"/>
              <a:t> </a:t>
            </a:r>
            <a:r>
              <a:rPr lang="vi-VN" sz="2000" err="1"/>
              <a:t>of</a:t>
            </a:r>
            <a:r>
              <a:rPr lang="vi-VN" sz="2000"/>
              <a:t> </a:t>
            </a:r>
            <a:r>
              <a:rPr lang="vi-VN" sz="2000" err="1"/>
              <a:t>current</a:t>
            </a:r>
            <a:r>
              <a:rPr lang="vi-VN" sz="2000"/>
              <a:t> </a:t>
            </a:r>
            <a:r>
              <a:rPr lang="vi-VN" sz="2000" err="1"/>
              <a:t>asset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77596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A1C3FE53-DC70-EBEE-30C8-043D6FCA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67" y="300038"/>
            <a:ext cx="2021292" cy="4232378"/>
          </a:xfrm>
          <a:prstGeom prst="rect">
            <a:avLst/>
          </a:prstGeom>
        </p:spPr>
      </p:pic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720000" y="4394724"/>
            <a:ext cx="7704000" cy="516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500"/>
              <a:t>Show more about the Asset Data</a:t>
            </a:r>
          </a:p>
        </p:txBody>
      </p:sp>
      <p:grpSp>
        <p:nvGrpSpPr>
          <p:cNvPr id="551" name="Google Shape;551;p32"/>
          <p:cNvGrpSpPr/>
          <p:nvPr/>
        </p:nvGrpSpPr>
        <p:grpSpPr>
          <a:xfrm>
            <a:off x="7785495" y="748776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3" name="Picture 1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7F4537C2-C221-9FD4-FF1F-434141056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7" y="300038"/>
            <a:ext cx="1999472" cy="4157993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C96EF73-9127-ADAD-2C66-E1D18BD0B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223" y="460268"/>
            <a:ext cx="2184143" cy="399776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A11341F-FD4E-8BAB-3D7D-3F1160F9C853}"/>
              </a:ext>
            </a:extLst>
          </p:cNvPr>
          <p:cNvSpPr txBox="1"/>
          <p:nvPr/>
        </p:nvSpPr>
        <p:spPr>
          <a:xfrm>
            <a:off x="2676292" y="1827754"/>
            <a:ext cx="378862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vi-VN" sz="2000"/>
              <a:t>If </a:t>
            </a:r>
            <a:r>
              <a:rPr lang="vi-VN" sz="2000" err="1"/>
              <a:t>you</a:t>
            </a:r>
            <a:r>
              <a:rPr lang="vi-VN" sz="2000"/>
              <a:t> </a:t>
            </a:r>
            <a:r>
              <a:rPr lang="vi-VN" sz="2000" err="1"/>
              <a:t>want</a:t>
            </a:r>
            <a:r>
              <a:rPr lang="vi-VN" sz="2000"/>
              <a:t> to </a:t>
            </a:r>
            <a:r>
              <a:rPr lang="vi-VN" sz="2000" err="1"/>
              <a:t>see</a:t>
            </a:r>
            <a:r>
              <a:rPr lang="vi-VN" sz="2000"/>
              <a:t> </a:t>
            </a:r>
            <a:r>
              <a:rPr lang="vi-VN" sz="2000" err="1"/>
              <a:t>more</a:t>
            </a:r>
            <a:r>
              <a:rPr lang="vi-VN" sz="2000"/>
              <a:t> </a:t>
            </a:r>
            <a:r>
              <a:rPr lang="vi-VN" sz="2000" err="1"/>
              <a:t>all</a:t>
            </a:r>
            <a:r>
              <a:rPr lang="vi-VN" sz="2000"/>
              <a:t> </a:t>
            </a:r>
            <a:r>
              <a:rPr lang="vi-VN" sz="2000" err="1"/>
              <a:t>of</a:t>
            </a:r>
            <a:r>
              <a:rPr lang="vi-VN" sz="2000"/>
              <a:t> the </a:t>
            </a:r>
            <a:r>
              <a:rPr lang="vi-VN" sz="2000" err="1"/>
              <a:t>Asset</a:t>
            </a:r>
            <a:r>
              <a:rPr lang="vi-VN" sz="2000"/>
              <a:t> </a:t>
            </a:r>
            <a:r>
              <a:rPr lang="vi-VN" sz="2000" err="1"/>
              <a:t>information</a:t>
            </a:r>
            <a:r>
              <a:rPr lang="vi-VN" sz="2000"/>
              <a:t> </a:t>
            </a:r>
            <a:r>
              <a:rPr lang="vi-VN" sz="2000" err="1"/>
              <a:t>simply</a:t>
            </a:r>
            <a:r>
              <a:rPr lang="vi-VN" sz="2000"/>
              <a:t> </a:t>
            </a:r>
            <a:r>
              <a:rPr lang="vi-VN" sz="2000" err="1"/>
              <a:t>touching</a:t>
            </a:r>
            <a:r>
              <a:rPr lang="vi-VN" sz="2000"/>
              <a:t> "</a:t>
            </a:r>
            <a:r>
              <a:rPr lang="vi-VN" sz="2000" u="sng" err="1"/>
              <a:t>More</a:t>
            </a:r>
            <a:r>
              <a:rPr lang="vi-VN" sz="2000"/>
              <a:t>&gt;&gt;&gt;" </a:t>
            </a:r>
            <a:r>
              <a:rPr lang="vi-VN" sz="2000" err="1"/>
              <a:t>at</a:t>
            </a:r>
            <a:r>
              <a:rPr lang="vi-VN" sz="2000"/>
              <a:t> the </a:t>
            </a:r>
            <a:r>
              <a:rPr lang="vi-VN" sz="2000" err="1"/>
              <a:t>right</a:t>
            </a:r>
            <a:r>
              <a:rPr lang="vi-VN" sz="2000"/>
              <a:t> </a:t>
            </a:r>
            <a:r>
              <a:rPr lang="vi-VN" sz="2000" err="1"/>
              <a:t>corner</a:t>
            </a:r>
            <a:r>
              <a:rPr lang="vi-VN" sz="2000"/>
              <a:t> </a:t>
            </a:r>
            <a:r>
              <a:rPr lang="vi-VN" sz="2000" err="1"/>
              <a:t>of</a:t>
            </a:r>
            <a:r>
              <a:rPr lang="vi-VN" sz="2000"/>
              <a:t> the </a:t>
            </a:r>
            <a:r>
              <a:rPr lang="vi-VN" sz="2000" err="1"/>
              <a:t>Asset</a:t>
            </a:r>
            <a:r>
              <a:rPr lang="vi-VN" sz="2000"/>
              <a:t> </a:t>
            </a:r>
            <a:r>
              <a:rPr lang="vi-VN" sz="2000" err="1"/>
              <a:t>Name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25349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E760099-EEBB-1187-F4C5-277D8CD8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81" y="354565"/>
            <a:ext cx="2014187" cy="4282500"/>
          </a:xfrm>
          <a:prstGeom prst="rect">
            <a:avLst/>
          </a:prstGeom>
        </p:spPr>
      </p:pic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517884" y="5147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Graph Activity</a:t>
            </a:r>
          </a:p>
        </p:txBody>
      </p:sp>
      <p:grpSp>
        <p:nvGrpSpPr>
          <p:cNvPr id="551" name="Google Shape;551;p32"/>
          <p:cNvGrpSpPr/>
          <p:nvPr/>
        </p:nvGrpSpPr>
        <p:grpSpPr>
          <a:xfrm>
            <a:off x="664919" y="4429375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AC86E493-F1B6-66AC-E645-24101C3E7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881" y="386715"/>
            <a:ext cx="2087051" cy="437007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F5A3A9F-6CEB-30D1-5288-77C28E480BA9}"/>
              </a:ext>
            </a:extLst>
          </p:cNvPr>
          <p:cNvSpPr txBox="1"/>
          <p:nvPr/>
        </p:nvSpPr>
        <p:spPr>
          <a:xfrm>
            <a:off x="1571625" y="2221532"/>
            <a:ext cx="40743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vi-VN" sz="2000" err="1"/>
              <a:t>You</a:t>
            </a:r>
            <a:r>
              <a:rPr lang="vi-VN" sz="2000"/>
              <a:t> can </a:t>
            </a:r>
            <a:r>
              <a:rPr lang="vi-VN" sz="2000" err="1"/>
              <a:t>adjust</a:t>
            </a:r>
            <a:r>
              <a:rPr lang="vi-VN" sz="2000"/>
              <a:t> the </a:t>
            </a:r>
            <a:r>
              <a:rPr lang="vi-VN" sz="2000" err="1"/>
              <a:t>information</a:t>
            </a:r>
            <a:r>
              <a:rPr lang="vi-VN" sz="2000"/>
              <a:t> </a:t>
            </a:r>
            <a:r>
              <a:rPr lang="vi-VN" sz="2000" err="1"/>
              <a:t>before</a:t>
            </a:r>
            <a:r>
              <a:rPr lang="vi-VN" sz="2000"/>
              <a:t> </a:t>
            </a:r>
            <a:r>
              <a:rPr lang="vi-VN" sz="2000" err="1"/>
              <a:t>Showing</a:t>
            </a:r>
            <a:r>
              <a:rPr lang="vi-VN" sz="2000"/>
              <a:t> the </a:t>
            </a:r>
            <a:r>
              <a:rPr lang="vi-VN" sz="2000" err="1"/>
              <a:t>graph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202374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5EAB53AF-A56A-433F-A0D3-4EC71F23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72" y="266625"/>
            <a:ext cx="2093875" cy="4384358"/>
          </a:xfrm>
          <a:prstGeom prst="rect">
            <a:avLst/>
          </a:prstGeom>
        </p:spPr>
      </p:pic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747878" y="40273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500"/>
              <a:t>Show Graph Screen</a:t>
            </a:r>
          </a:p>
        </p:txBody>
      </p:sp>
      <p:grpSp>
        <p:nvGrpSpPr>
          <p:cNvPr id="551" name="Google Shape;551;p32"/>
          <p:cNvGrpSpPr/>
          <p:nvPr/>
        </p:nvGrpSpPr>
        <p:grpSpPr>
          <a:xfrm>
            <a:off x="7673983" y="658172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AA9C8190-53BC-A2D1-9FB7-B5196C8B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2" y="232837"/>
            <a:ext cx="2054032" cy="4367217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6C6B35E-F60B-388C-AAB3-57353C314E68}"/>
              </a:ext>
            </a:extLst>
          </p:cNvPr>
          <p:cNvSpPr txBox="1"/>
          <p:nvPr/>
        </p:nvSpPr>
        <p:spPr>
          <a:xfrm>
            <a:off x="3498694" y="1869571"/>
            <a:ext cx="370499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vi-VN" sz="2000"/>
              <a:t>The </a:t>
            </a:r>
            <a:r>
              <a:rPr lang="vi-VN" sz="2000" err="1"/>
              <a:t>Graph</a:t>
            </a:r>
            <a:r>
              <a:rPr lang="vi-VN" sz="2000"/>
              <a:t> </a:t>
            </a:r>
            <a:r>
              <a:rPr lang="vi-VN" sz="2000" err="1"/>
              <a:t>Screen</a:t>
            </a:r>
            <a:r>
              <a:rPr lang="vi-VN" sz="2000"/>
              <a:t> </a:t>
            </a:r>
            <a:r>
              <a:rPr lang="vi-VN" sz="2000" err="1"/>
              <a:t>will</a:t>
            </a:r>
            <a:r>
              <a:rPr lang="vi-VN" sz="2000"/>
              <a:t> </a:t>
            </a:r>
            <a:r>
              <a:rPr lang="vi-VN" sz="2000" err="1"/>
              <a:t>appear</a:t>
            </a:r>
            <a:r>
              <a:rPr lang="vi-VN" sz="2000"/>
              <a:t> </a:t>
            </a:r>
            <a:r>
              <a:rPr lang="vi-VN" sz="2000" err="1"/>
              <a:t>like</a:t>
            </a:r>
            <a:r>
              <a:rPr lang="vi-VN" sz="2000"/>
              <a:t> </a:t>
            </a:r>
            <a:r>
              <a:rPr lang="vi-VN" sz="2000" err="1"/>
              <a:t>this</a:t>
            </a:r>
            <a:r>
              <a:rPr lang="vi-VN" sz="2000"/>
              <a:t> </a:t>
            </a:r>
            <a:r>
              <a:rPr lang="vi-VN" sz="2000" err="1"/>
              <a:t>if</a:t>
            </a:r>
            <a:r>
              <a:rPr lang="vi-VN" sz="2000"/>
              <a:t> </a:t>
            </a:r>
            <a:r>
              <a:rPr lang="vi-VN" sz="2000" err="1"/>
              <a:t>you</a:t>
            </a:r>
            <a:r>
              <a:rPr lang="vi-VN" sz="2000"/>
              <a:t> </a:t>
            </a:r>
            <a:r>
              <a:rPr lang="vi-VN" sz="2000" err="1"/>
              <a:t>touch</a:t>
            </a:r>
            <a:r>
              <a:rPr lang="vi-VN" sz="2000"/>
              <a:t> </a:t>
            </a:r>
            <a:r>
              <a:rPr lang="vi-VN" sz="2000" err="1"/>
              <a:t>Show</a:t>
            </a:r>
            <a:r>
              <a:rPr lang="vi-VN" sz="2000"/>
              <a:t> </a:t>
            </a:r>
            <a:r>
              <a:rPr lang="vi-VN" sz="2000" err="1"/>
              <a:t>Graph</a:t>
            </a:r>
            <a:r>
              <a:rPr lang="vi-VN" sz="2000"/>
              <a:t> </a:t>
            </a:r>
            <a:r>
              <a:rPr lang="vi-VN" sz="2000" err="1"/>
              <a:t>button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43814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User Activity</a:t>
            </a:r>
          </a:p>
        </p:txBody>
      </p:sp>
      <p:grpSp>
        <p:nvGrpSpPr>
          <p:cNvPr id="551" name="Google Shape;551;p32"/>
          <p:cNvGrpSpPr/>
          <p:nvPr/>
        </p:nvGrpSpPr>
        <p:grpSpPr>
          <a:xfrm>
            <a:off x="564907" y="4400800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C4EE44C3-F3CE-DCFE-2B49-282E32633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87" y="445025"/>
            <a:ext cx="2093875" cy="4384358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442D8EA-8B95-2503-FBA8-EB1EAFD9BF65}"/>
              </a:ext>
            </a:extLst>
          </p:cNvPr>
          <p:cNvSpPr txBox="1"/>
          <p:nvPr/>
        </p:nvSpPr>
        <p:spPr>
          <a:xfrm>
            <a:off x="991413" y="1913131"/>
            <a:ext cx="407437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vi-VN" sz="2000" err="1"/>
              <a:t>You</a:t>
            </a:r>
            <a:r>
              <a:rPr lang="vi-VN" sz="2000"/>
              <a:t> can </a:t>
            </a:r>
            <a:r>
              <a:rPr lang="vi-VN" sz="2000" err="1"/>
              <a:t>see</a:t>
            </a:r>
            <a:r>
              <a:rPr lang="vi-VN" sz="2000"/>
              <a:t> </a:t>
            </a:r>
            <a:r>
              <a:rPr lang="vi-VN" sz="2000" err="1"/>
              <a:t>all</a:t>
            </a:r>
            <a:r>
              <a:rPr lang="vi-VN" sz="2000"/>
              <a:t> </a:t>
            </a:r>
            <a:r>
              <a:rPr lang="vi-VN" sz="2000" err="1"/>
              <a:t>of</a:t>
            </a:r>
            <a:r>
              <a:rPr lang="vi-VN" sz="2000"/>
              <a:t> </a:t>
            </a:r>
            <a:r>
              <a:rPr lang="vi-VN" sz="2000" err="1"/>
              <a:t>your</a:t>
            </a:r>
            <a:r>
              <a:rPr lang="vi-VN" sz="2000"/>
              <a:t> </a:t>
            </a:r>
            <a:r>
              <a:rPr lang="vi-VN" sz="2000" err="1"/>
              <a:t>personal</a:t>
            </a:r>
            <a:r>
              <a:rPr lang="vi-VN" sz="2000"/>
              <a:t> </a:t>
            </a:r>
            <a:r>
              <a:rPr lang="vi-VN" sz="2000" err="1"/>
              <a:t>Profile</a:t>
            </a:r>
            <a:r>
              <a:rPr lang="vi-VN" sz="2000"/>
              <a:t> </a:t>
            </a:r>
            <a:r>
              <a:rPr lang="vi-VN" sz="2000" err="1"/>
              <a:t>here</a:t>
            </a:r>
            <a:r>
              <a:rPr lang="vi-VN" sz="2000"/>
              <a:t> </a:t>
            </a:r>
            <a:r>
              <a:rPr lang="vi-VN" sz="2000" err="1"/>
              <a:t>and</a:t>
            </a:r>
            <a:r>
              <a:rPr lang="vi-VN" sz="2000"/>
              <a:t> </a:t>
            </a:r>
            <a:r>
              <a:rPr lang="vi-VN" sz="2000" err="1"/>
              <a:t>you</a:t>
            </a:r>
            <a:r>
              <a:rPr lang="vi-VN" sz="2000"/>
              <a:t> can </a:t>
            </a:r>
            <a:r>
              <a:rPr lang="vi-VN" sz="2000" err="1"/>
              <a:t>Sign</a:t>
            </a:r>
            <a:r>
              <a:rPr lang="vi-VN" sz="2000"/>
              <a:t> </a:t>
            </a:r>
            <a:r>
              <a:rPr lang="vi-VN" sz="2000" err="1"/>
              <a:t>Out</a:t>
            </a:r>
            <a:r>
              <a:rPr lang="vi-VN" sz="2000"/>
              <a:t> </a:t>
            </a:r>
            <a:r>
              <a:rPr lang="vi-VN" sz="2000" err="1"/>
              <a:t>by</a:t>
            </a:r>
            <a:r>
              <a:rPr lang="vi-VN" sz="2000"/>
              <a:t> </a:t>
            </a:r>
            <a:r>
              <a:rPr lang="vi-VN" sz="2000" err="1"/>
              <a:t>touching</a:t>
            </a:r>
            <a:r>
              <a:rPr lang="vi-VN" sz="2000"/>
              <a:t> the </a:t>
            </a:r>
            <a:r>
              <a:rPr lang="vi-VN" sz="2000" err="1"/>
              <a:t>SignOut</a:t>
            </a:r>
            <a:r>
              <a:rPr lang="vi-VN" sz="2000"/>
              <a:t> </a:t>
            </a:r>
            <a:r>
              <a:rPr lang="vi-VN" sz="2000" err="1"/>
              <a:t>button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50821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7" name="Google Shape;417;p27"/>
          <p:cNvSpPr txBox="1">
            <a:spLocks noGrp="1"/>
          </p:cNvSpPr>
          <p:nvPr>
            <p:ph type="title" idx="2"/>
          </p:nvPr>
        </p:nvSpPr>
        <p:spPr>
          <a:xfrm>
            <a:off x="1841750" y="166028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8" name="Google Shape;418;p27"/>
          <p:cNvSpPr txBox="1">
            <a:spLocks noGrp="1"/>
          </p:cNvSpPr>
          <p:nvPr>
            <p:ph type="title" idx="3"/>
          </p:nvPr>
        </p:nvSpPr>
        <p:spPr>
          <a:xfrm>
            <a:off x="1841750" y="2941341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9" name="Google Shape;419;p27"/>
          <p:cNvSpPr txBox="1">
            <a:spLocks noGrp="1"/>
          </p:cNvSpPr>
          <p:nvPr>
            <p:ph type="title" idx="4"/>
          </p:nvPr>
        </p:nvSpPr>
        <p:spPr>
          <a:xfrm>
            <a:off x="4083825" y="166028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0" name="Google Shape;420;p27"/>
          <p:cNvSpPr txBox="1">
            <a:spLocks noGrp="1"/>
          </p:cNvSpPr>
          <p:nvPr>
            <p:ph type="title" idx="5"/>
          </p:nvPr>
        </p:nvSpPr>
        <p:spPr>
          <a:xfrm>
            <a:off x="4083825" y="2941341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21" name="Google Shape;421;p27"/>
          <p:cNvSpPr txBox="1">
            <a:spLocks noGrp="1"/>
          </p:cNvSpPr>
          <p:nvPr>
            <p:ph type="title" idx="6"/>
          </p:nvPr>
        </p:nvSpPr>
        <p:spPr>
          <a:xfrm>
            <a:off x="6379688" y="2132775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3" name="Google Shape;423;p27"/>
          <p:cNvSpPr txBox="1">
            <a:spLocks noGrp="1"/>
          </p:cNvSpPr>
          <p:nvPr>
            <p:ph type="subTitle" idx="1"/>
          </p:nvPr>
        </p:nvSpPr>
        <p:spPr>
          <a:xfrm>
            <a:off x="1787962" y="2125617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</a:p>
        </p:txBody>
      </p:sp>
      <p:sp>
        <p:nvSpPr>
          <p:cNvPr id="424" name="Google Shape;424;p27"/>
          <p:cNvSpPr txBox="1">
            <a:spLocks noGrp="1"/>
          </p:cNvSpPr>
          <p:nvPr>
            <p:ph type="subTitle" idx="8"/>
          </p:nvPr>
        </p:nvSpPr>
        <p:spPr>
          <a:xfrm>
            <a:off x="4083825" y="2132775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err="1"/>
              <a:t>Usercase</a:t>
            </a:r>
            <a:r>
              <a:rPr lang="en-US"/>
              <a:t> diagram</a:t>
            </a:r>
            <a:endParaRPr/>
          </a:p>
        </p:txBody>
      </p:sp>
      <p:sp>
        <p:nvSpPr>
          <p:cNvPr id="425" name="Google Shape;425;p27"/>
          <p:cNvSpPr txBox="1">
            <a:spLocks noGrp="1"/>
          </p:cNvSpPr>
          <p:nvPr>
            <p:ph type="subTitle" idx="9"/>
          </p:nvPr>
        </p:nvSpPr>
        <p:spPr>
          <a:xfrm>
            <a:off x="6321000" y="2660091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</a:p>
        </p:txBody>
      </p:sp>
      <p:sp>
        <p:nvSpPr>
          <p:cNvPr id="426" name="Google Shape;426;p27"/>
          <p:cNvSpPr txBox="1">
            <a:spLocks noGrp="1"/>
          </p:cNvSpPr>
          <p:nvPr>
            <p:ph type="subTitle" idx="13"/>
          </p:nvPr>
        </p:nvSpPr>
        <p:spPr>
          <a:xfrm>
            <a:off x="1841750" y="3413850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427" name="Google Shape;427;p27"/>
          <p:cNvSpPr txBox="1">
            <a:spLocks noGrp="1"/>
          </p:cNvSpPr>
          <p:nvPr>
            <p:ph type="subTitle" idx="14"/>
          </p:nvPr>
        </p:nvSpPr>
        <p:spPr>
          <a:xfrm>
            <a:off x="4083825" y="3384207"/>
            <a:ext cx="210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5"/>
          <p:cNvSpPr txBox="1">
            <a:spLocks noGrp="1"/>
          </p:cNvSpPr>
          <p:nvPr>
            <p:ph type="subTitle" idx="1"/>
          </p:nvPr>
        </p:nvSpPr>
        <p:spPr>
          <a:xfrm>
            <a:off x="1091509" y="2570250"/>
            <a:ext cx="343557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 b="1"/>
              <a:t>Demo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3" name="Google Shape;434;p28">
            <a:extLst>
              <a:ext uri="{FF2B5EF4-FFF2-40B4-BE49-F238E27FC236}">
                <a16:creationId xmlns:a16="http://schemas.microsoft.com/office/drawing/2014/main" id="{284F127A-5754-D445-D328-272C3A429F12}"/>
              </a:ext>
            </a:extLst>
          </p:cNvPr>
          <p:cNvSpPr txBox="1">
            <a:spLocks/>
          </p:cNvSpPr>
          <p:nvPr/>
        </p:nvSpPr>
        <p:spPr>
          <a:xfrm>
            <a:off x="1677540" y="1366489"/>
            <a:ext cx="1507515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8000" b="1">
                <a:solidFill>
                  <a:srgbClr val="646464"/>
                </a:solidFill>
              </a:rPr>
              <a:t>04</a:t>
            </a:r>
            <a:endParaRPr lang="vi-VN" sz="8000">
              <a:solidFill>
                <a:srgbClr val="646464"/>
              </a:solidFill>
            </a:endParaRPr>
          </a:p>
        </p:txBody>
      </p:sp>
      <p:pic>
        <p:nvPicPr>
          <p:cNvPr id="4098" name="Picture 2" descr="Mobile App Development: Go Native or Build Cross-Platform?">
            <a:extLst>
              <a:ext uri="{FF2B5EF4-FFF2-40B4-BE49-F238E27FC236}">
                <a16:creationId xmlns:a16="http://schemas.microsoft.com/office/drawing/2014/main" id="{73A8F0CA-85F5-B95C-433A-0466B96BC54C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r="25349"/>
          <a:stretch>
            <a:fillRect/>
          </a:stretch>
        </p:blipFill>
        <p:spPr bwMode="auto">
          <a:xfrm>
            <a:off x="4424350" y="502631"/>
            <a:ext cx="4019916" cy="42836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643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5"/>
          <p:cNvSpPr txBox="1">
            <a:spLocks noGrp="1"/>
          </p:cNvSpPr>
          <p:nvPr>
            <p:ph type="subTitle" idx="1"/>
          </p:nvPr>
        </p:nvSpPr>
        <p:spPr>
          <a:xfrm>
            <a:off x="465125" y="2617875"/>
            <a:ext cx="3864193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 b="1"/>
              <a:t>Conclusion</a:t>
            </a:r>
            <a:endParaRPr lang="vi-VN"/>
          </a:p>
          <a:p>
            <a:pPr marL="0" indent="0"/>
            <a:endParaRPr lang="en"/>
          </a:p>
        </p:txBody>
      </p:sp>
      <p:sp>
        <p:nvSpPr>
          <p:cNvPr id="3" name="Google Shape;434;p28">
            <a:extLst>
              <a:ext uri="{FF2B5EF4-FFF2-40B4-BE49-F238E27FC236}">
                <a16:creationId xmlns:a16="http://schemas.microsoft.com/office/drawing/2014/main" id="{284F127A-5754-D445-D328-272C3A429F12}"/>
              </a:ext>
            </a:extLst>
          </p:cNvPr>
          <p:cNvSpPr txBox="1">
            <a:spLocks/>
          </p:cNvSpPr>
          <p:nvPr/>
        </p:nvSpPr>
        <p:spPr>
          <a:xfrm>
            <a:off x="1677540" y="1366489"/>
            <a:ext cx="1507515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8000" b="1">
                <a:solidFill>
                  <a:srgbClr val="646464"/>
                </a:solidFill>
              </a:rPr>
              <a:t>05</a:t>
            </a:r>
            <a:endParaRPr lang="vi-VN" sz="8000">
              <a:solidFill>
                <a:srgbClr val="646464"/>
              </a:solidFill>
            </a:endParaRPr>
          </a:p>
        </p:txBody>
      </p:sp>
      <p:pic>
        <p:nvPicPr>
          <p:cNvPr id="5122" name="Picture 2" descr="Top 10 Best Cross Platform App Development Frameworks">
            <a:extLst>
              <a:ext uri="{FF2B5EF4-FFF2-40B4-BE49-F238E27FC236}">
                <a16:creationId xmlns:a16="http://schemas.microsoft.com/office/drawing/2014/main" id="{66E276E6-BDC5-6D84-1645-816DBEB3CA4F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0" r="26540"/>
          <a:stretch>
            <a:fillRect/>
          </a:stretch>
        </p:blipFill>
        <p:spPr bwMode="auto">
          <a:xfrm>
            <a:off x="4567225" y="252600"/>
            <a:ext cx="4352700" cy="4638300"/>
          </a:xfrm>
          <a:prstGeom prst="roundRect">
            <a:avLst>
              <a:gd name="adj" fmla="val 698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755719" y="4390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Accomplished Goals</a:t>
            </a:r>
            <a:endParaRPr lang="vi-VN"/>
          </a:p>
        </p:txBody>
      </p:sp>
      <p:grpSp>
        <p:nvGrpSpPr>
          <p:cNvPr id="551" name="Google Shape;551;p32"/>
          <p:cNvGrpSpPr/>
          <p:nvPr/>
        </p:nvGrpSpPr>
        <p:grpSpPr>
          <a:xfrm>
            <a:off x="7715800" y="4400800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" name="Google Shape;441;p29">
            <a:extLst>
              <a:ext uri="{FF2B5EF4-FFF2-40B4-BE49-F238E27FC236}">
                <a16:creationId xmlns:a16="http://schemas.microsoft.com/office/drawing/2014/main" id="{9C6A8D2F-338F-C380-1888-F0A8D64FAEDC}"/>
              </a:ext>
            </a:extLst>
          </p:cNvPr>
          <p:cNvSpPr txBox="1">
            <a:spLocks/>
          </p:cNvSpPr>
          <p:nvPr/>
        </p:nvSpPr>
        <p:spPr>
          <a:xfrm>
            <a:off x="587075" y="1491292"/>
            <a:ext cx="4821628" cy="23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>
              <a:latin typeface="Segoe UI"/>
              <a:cs typeface="Segoe UI"/>
            </a:endParaRPr>
          </a:p>
          <a:p>
            <a:pPr marL="0" indent="0"/>
            <a:r>
              <a:rPr lang="en-US" sz="1400">
                <a:solidFill>
                  <a:srgbClr val="383838"/>
                </a:solidFill>
                <a:latin typeface="Segoe UI"/>
                <a:cs typeface="Segoe UI"/>
              </a:rPr>
              <a:t> </a:t>
            </a:r>
            <a:r>
              <a:rPr lang="en-US" sz="1600" b="0">
                <a:solidFill>
                  <a:srgbClr val="383838"/>
                </a:solidFill>
                <a:latin typeface="Segoe UI"/>
                <a:cs typeface="Segoe UI"/>
              </a:rPr>
              <a:t>+</a:t>
            </a:r>
            <a:r>
              <a:rPr lang="en-US" sz="1600" b="0">
                <a:solidFill>
                  <a:srgbClr val="383838"/>
                </a:solidFill>
              </a:rPr>
              <a:t>We have the capability to develop a dependable indoor air quality application, offering a user-friendly interface to track comprehensive weather-related data and more.</a:t>
            </a:r>
            <a:endParaRPr lang="en-US" sz="1600"/>
          </a:p>
          <a:p>
            <a:pPr marL="0" indent="0"/>
            <a:endParaRPr lang="en-US" sz="1600" b="0"/>
          </a:p>
          <a:p>
            <a:pPr marL="0" indent="0"/>
            <a:r>
              <a:rPr lang="en-US" sz="1600" b="0"/>
              <a:t> + The application can also track the asset current location, provides user information, show graph,.. </a:t>
            </a:r>
            <a:endParaRPr lang="en-US"/>
          </a:p>
        </p:txBody>
      </p:sp>
      <p:pic>
        <p:nvPicPr>
          <p:cNvPr id="6146" name="Picture 2" descr="Cross-Platform Mobile App Development Services Company - Epnovate">
            <a:extLst>
              <a:ext uri="{FF2B5EF4-FFF2-40B4-BE49-F238E27FC236}">
                <a16:creationId xmlns:a16="http://schemas.microsoft.com/office/drawing/2014/main" id="{4EC5689F-5711-E548-E1DF-85B377543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814" y="886411"/>
            <a:ext cx="3514243" cy="337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36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2"/>
          <p:cNvSpPr txBox="1">
            <a:spLocks noGrp="1"/>
          </p:cNvSpPr>
          <p:nvPr>
            <p:ph type="title"/>
          </p:nvPr>
        </p:nvSpPr>
        <p:spPr>
          <a:xfrm>
            <a:off x="1041469" y="534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/>
              <a:t>Future Improvement</a:t>
            </a:r>
            <a:endParaRPr lang="vi-VN"/>
          </a:p>
        </p:txBody>
      </p:sp>
      <p:grpSp>
        <p:nvGrpSpPr>
          <p:cNvPr id="551" name="Google Shape;551;p32"/>
          <p:cNvGrpSpPr/>
          <p:nvPr/>
        </p:nvGrpSpPr>
        <p:grpSpPr>
          <a:xfrm>
            <a:off x="7715800" y="4400800"/>
            <a:ext cx="713100" cy="207690"/>
            <a:chOff x="7715800" y="535000"/>
            <a:chExt cx="713100" cy="207690"/>
          </a:xfrm>
        </p:grpSpPr>
        <p:grpSp>
          <p:nvGrpSpPr>
            <p:cNvPr id="552" name="Google Shape;552;p32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53" name="Google Shape;553;p32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8" name="Google Shape;558;p32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59" name="Google Shape;559;p32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" name="Google Shape;441;p29">
            <a:extLst>
              <a:ext uri="{FF2B5EF4-FFF2-40B4-BE49-F238E27FC236}">
                <a16:creationId xmlns:a16="http://schemas.microsoft.com/office/drawing/2014/main" id="{0A1F11BE-B923-1704-3C45-354566E53135}"/>
              </a:ext>
            </a:extLst>
          </p:cNvPr>
          <p:cNvSpPr txBox="1">
            <a:spLocks/>
          </p:cNvSpPr>
          <p:nvPr/>
        </p:nvSpPr>
        <p:spPr>
          <a:xfrm>
            <a:off x="4307778" y="1223401"/>
            <a:ext cx="4488254" cy="283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>
              <a:latin typeface="Segoe UI"/>
              <a:cs typeface="Segoe UI"/>
            </a:endParaRPr>
          </a:p>
          <a:p>
            <a:pPr marL="0" indent="0"/>
            <a:r>
              <a:rPr lang="en-US" sz="1400">
                <a:latin typeface="Segoe UI"/>
                <a:cs typeface="Segoe UI"/>
              </a:rPr>
              <a:t> </a:t>
            </a:r>
            <a:r>
              <a:rPr lang="en-US" sz="1600" b="0">
                <a:latin typeface="Segoe UI"/>
                <a:cs typeface="Segoe UI"/>
              </a:rPr>
              <a:t>+</a:t>
            </a:r>
            <a:r>
              <a:rPr lang="en-US" sz="1600" b="0"/>
              <a:t>We aim to enhance the user experience by incorporating additional features and refining the user interface, ensuring a more user-friendly and convenient experience with the app.</a:t>
            </a:r>
          </a:p>
          <a:p>
            <a:pPr marL="0" indent="0"/>
            <a:endParaRPr lang="en-US" sz="1600" b="0">
              <a:latin typeface="Segoe UI"/>
              <a:cs typeface="Segoe UI"/>
            </a:endParaRPr>
          </a:p>
          <a:p>
            <a:pPr marL="0" indent="0"/>
            <a:endParaRPr lang="en-US" sz="1600" b="0">
              <a:latin typeface="Segoe UI"/>
              <a:cs typeface="Segoe UI"/>
            </a:endParaRPr>
          </a:p>
          <a:p>
            <a:pPr marL="0" indent="0"/>
            <a:r>
              <a:rPr lang="en-US" sz="1600" b="0">
                <a:latin typeface="Segoe UI"/>
                <a:cs typeface="Segoe UI"/>
              </a:rPr>
              <a:t>+</a:t>
            </a:r>
            <a:r>
              <a:rPr lang="en-US" sz="1600" b="0"/>
              <a:t>We also aim to integrate AI technology into this project to enable predictive capabilities for parameters such as temperature, humidity, and other related factors.</a:t>
            </a:r>
            <a:endParaRPr lang="en-US"/>
          </a:p>
        </p:txBody>
      </p:sp>
      <p:pic>
        <p:nvPicPr>
          <p:cNvPr id="7172" name="Picture 4" descr="Top 17 Mobile App Development Best Practices in 2019-2020">
            <a:extLst>
              <a:ext uri="{FF2B5EF4-FFF2-40B4-BE49-F238E27FC236}">
                <a16:creationId xmlns:a16="http://schemas.microsoft.com/office/drawing/2014/main" id="{99ADB8DA-A5CC-79A9-B59E-15C30936A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8" y="820672"/>
            <a:ext cx="3514724" cy="35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8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4"/>
          <p:cNvSpPr txBox="1">
            <a:spLocks noGrp="1"/>
          </p:cNvSpPr>
          <p:nvPr>
            <p:ph type="subTitle" idx="1"/>
          </p:nvPr>
        </p:nvSpPr>
        <p:spPr>
          <a:xfrm>
            <a:off x="2815225" y="1921788"/>
            <a:ext cx="3513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indent="0"/>
            <a:r>
              <a:rPr lang="en"/>
              <a:t>21521467@gm.uit.edu.vn </a:t>
            </a:r>
            <a:endParaRPr/>
          </a:p>
        </p:txBody>
      </p:sp>
      <p:sp>
        <p:nvSpPr>
          <p:cNvPr id="814" name="Google Shape;814;p44"/>
          <p:cNvSpPr txBox="1">
            <a:spLocks noGrp="1"/>
          </p:cNvSpPr>
          <p:nvPr>
            <p:ph type="ctrTitle"/>
          </p:nvPr>
        </p:nvSpPr>
        <p:spPr>
          <a:xfrm>
            <a:off x="2499634" y="815081"/>
            <a:ext cx="4275599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Thank you</a:t>
            </a:r>
            <a:endParaRPr/>
          </a:p>
        </p:txBody>
      </p:sp>
      <p:sp>
        <p:nvSpPr>
          <p:cNvPr id="815" name="Google Shape;815;p44"/>
          <p:cNvSpPr txBox="1"/>
          <p:nvPr/>
        </p:nvSpPr>
        <p:spPr>
          <a:xfrm>
            <a:off x="2935825" y="3904858"/>
            <a:ext cx="32724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6" name="Google Shape;816;p44"/>
          <p:cNvSpPr/>
          <p:nvPr/>
        </p:nvSpPr>
        <p:spPr>
          <a:xfrm>
            <a:off x="2764261" y="2741287"/>
            <a:ext cx="484790" cy="48532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7" name="Google Shape;817;p44"/>
          <p:cNvGrpSpPr/>
          <p:nvPr/>
        </p:nvGrpSpPr>
        <p:grpSpPr>
          <a:xfrm>
            <a:off x="3547161" y="2741374"/>
            <a:ext cx="485343" cy="484773"/>
            <a:chOff x="3303268" y="3817349"/>
            <a:chExt cx="346056" cy="345674"/>
          </a:xfrm>
        </p:grpSpPr>
        <p:sp>
          <p:nvSpPr>
            <p:cNvPr id="818" name="Google Shape;818;p4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4"/>
          <p:cNvGrpSpPr/>
          <p:nvPr/>
        </p:nvGrpSpPr>
        <p:grpSpPr>
          <a:xfrm>
            <a:off x="4329409" y="2741374"/>
            <a:ext cx="485343" cy="484773"/>
            <a:chOff x="3752358" y="3817349"/>
            <a:chExt cx="346056" cy="345674"/>
          </a:xfrm>
        </p:grpSpPr>
        <p:sp>
          <p:nvSpPr>
            <p:cNvPr id="823" name="Google Shape;823;p4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44"/>
          <p:cNvGrpSpPr/>
          <p:nvPr/>
        </p:nvGrpSpPr>
        <p:grpSpPr>
          <a:xfrm>
            <a:off x="5111657" y="2741374"/>
            <a:ext cx="485299" cy="484773"/>
            <a:chOff x="4201447" y="3817349"/>
            <a:chExt cx="346024" cy="345674"/>
          </a:xfrm>
        </p:grpSpPr>
        <p:sp>
          <p:nvSpPr>
            <p:cNvPr id="828" name="Google Shape;828;p44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44"/>
          <p:cNvGrpSpPr/>
          <p:nvPr/>
        </p:nvGrpSpPr>
        <p:grpSpPr>
          <a:xfrm>
            <a:off x="5894440" y="2741374"/>
            <a:ext cx="485299" cy="484773"/>
            <a:chOff x="4650919" y="3817349"/>
            <a:chExt cx="346024" cy="345674"/>
          </a:xfrm>
        </p:grpSpPr>
        <p:sp>
          <p:nvSpPr>
            <p:cNvPr id="831" name="Google Shape;831;p44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F134B50-B29C-D812-3C86-FCBFAA54E943}"/>
              </a:ext>
            </a:extLst>
          </p:cNvPr>
          <p:cNvSpPr/>
          <p:nvPr/>
        </p:nvSpPr>
        <p:spPr>
          <a:xfrm>
            <a:off x="2447506" y="3317405"/>
            <a:ext cx="4550568" cy="99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"/>
          <p:cNvSpPr txBox="1">
            <a:spLocks noGrp="1"/>
          </p:cNvSpPr>
          <p:nvPr>
            <p:ph type="title"/>
          </p:nvPr>
        </p:nvSpPr>
        <p:spPr>
          <a:xfrm>
            <a:off x="4047175" y="2358450"/>
            <a:ext cx="40419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434" name="Google Shape;434;p28"/>
          <p:cNvSpPr txBox="1">
            <a:spLocks noGrp="1"/>
          </p:cNvSpPr>
          <p:nvPr>
            <p:ph type="title" idx="2"/>
          </p:nvPr>
        </p:nvSpPr>
        <p:spPr>
          <a:xfrm>
            <a:off x="4047175" y="1352550"/>
            <a:ext cx="17166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028" name="Picture 4" descr="Air Serbia launches mobile app">
            <a:extLst>
              <a:ext uri="{FF2B5EF4-FFF2-40B4-BE49-F238E27FC236}">
                <a16:creationId xmlns:a16="http://schemas.microsoft.com/office/drawing/2014/main" id="{7D0E20D9-3F44-FBFF-5787-F7B01AFE44C7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9" r="647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1105290" y="993423"/>
            <a:ext cx="3993194" cy="645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441" name="Google Shape;441;p29"/>
          <p:cNvSpPr txBox="1">
            <a:spLocks noGrp="1"/>
          </p:cNvSpPr>
          <p:nvPr>
            <p:ph type="body" idx="1"/>
          </p:nvPr>
        </p:nvSpPr>
        <p:spPr>
          <a:xfrm>
            <a:off x="610887" y="1782995"/>
            <a:ext cx="4488254" cy="2318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>
              <a:solidFill>
                <a:schemeClr val="dk1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dk1"/>
                </a:solidFill>
                <a:latin typeface="Segoe UI"/>
                <a:cs typeface="Segoe UI"/>
              </a:rPr>
              <a:t> </a:t>
            </a:r>
            <a:r>
              <a:rPr lang="en-US" sz="1600">
                <a:solidFill>
                  <a:schemeClr val="dk1"/>
                </a:solidFill>
                <a:latin typeface="Segoe UI"/>
                <a:cs typeface="Segoe UI"/>
              </a:rPr>
              <a:t>+ </a:t>
            </a:r>
            <a:r>
              <a:rPr lang="en-US" sz="1600">
                <a:solidFill>
                  <a:schemeClr val="dk1"/>
                </a:solidFill>
              </a:rPr>
              <a:t>In today's life, being able to monitor air quality can significantly help us improve our health.</a:t>
            </a:r>
          </a:p>
          <a:p>
            <a:pPr>
              <a:buNone/>
            </a:pPr>
            <a:endParaRPr lang="en-US" sz="160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dk1"/>
                </a:solidFill>
              </a:rPr>
              <a:t> + This project aims to develop a mobile application that allows users to track various air quality indices along with several other features.</a:t>
            </a:r>
          </a:p>
        </p:txBody>
      </p:sp>
      <p:pic>
        <p:nvPicPr>
          <p:cNvPr id="2052" name="Picture 4" descr="Dyson Link App | Dyson India Pure Cool Linkᵀᴹ Air Purifiers | Dyson India">
            <a:extLst>
              <a:ext uri="{FF2B5EF4-FFF2-40B4-BE49-F238E27FC236}">
                <a16:creationId xmlns:a16="http://schemas.microsoft.com/office/drawing/2014/main" id="{CDCF07FC-D3A4-2993-3433-1F002ACDE9C2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9" t="1" r="20121" b="-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>
            <a:spLocks noGrp="1"/>
          </p:cNvSpPr>
          <p:nvPr>
            <p:ph type="subTitle" idx="4"/>
          </p:nvPr>
        </p:nvSpPr>
        <p:spPr>
          <a:xfrm>
            <a:off x="5872120" y="1247133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</a:t>
            </a:r>
          </a:p>
        </p:txBody>
      </p:sp>
      <p:sp>
        <p:nvSpPr>
          <p:cNvPr id="448" name="Google Shape;448;p30"/>
          <p:cNvSpPr txBox="1">
            <a:spLocks noGrp="1"/>
          </p:cNvSpPr>
          <p:nvPr>
            <p:ph type="title"/>
          </p:nvPr>
        </p:nvSpPr>
        <p:spPr>
          <a:xfrm>
            <a:off x="848803" y="3784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/>
              <a:t>Overview of tools in use</a:t>
            </a:r>
          </a:p>
        </p:txBody>
      </p:sp>
      <p:sp>
        <p:nvSpPr>
          <p:cNvPr id="449" name="Google Shape;449;p30"/>
          <p:cNvSpPr txBox="1">
            <a:spLocks noGrp="1"/>
          </p:cNvSpPr>
          <p:nvPr>
            <p:ph type="subTitle" idx="1"/>
          </p:nvPr>
        </p:nvSpPr>
        <p:spPr>
          <a:xfrm>
            <a:off x="5729245" y="1614805"/>
            <a:ext cx="2218703" cy="788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 sz="1400" err="1"/>
              <a:t>Graphic</a:t>
            </a:r>
            <a:r>
              <a:rPr lang="vi-VN" sz="1400"/>
              <a:t> </a:t>
            </a:r>
            <a:r>
              <a:rPr lang="vi-VN" sz="1400" err="1"/>
              <a:t>design</a:t>
            </a:r>
            <a:r>
              <a:rPr lang="vi-VN" sz="1400"/>
              <a:t> </a:t>
            </a:r>
            <a:r>
              <a:rPr lang="vi-VN" sz="1400" err="1"/>
              <a:t>tool</a:t>
            </a:r>
            <a:r>
              <a:rPr lang="vi-VN" sz="1400"/>
              <a:t> </a:t>
            </a:r>
            <a:r>
              <a:rPr lang="vi-VN" sz="1400" err="1"/>
              <a:t>environment</a:t>
            </a:r>
            <a:r>
              <a:rPr lang="vi-VN" sz="1400"/>
              <a:t> </a:t>
            </a:r>
            <a:r>
              <a:rPr lang="vi-VN" sz="1400" err="1"/>
              <a:t>for</a:t>
            </a:r>
            <a:r>
              <a:rPr lang="vi-VN" sz="1400"/>
              <a:t> the </a:t>
            </a:r>
            <a:r>
              <a:rPr lang="vi-VN" sz="1400" err="1"/>
              <a:t>project</a:t>
            </a:r>
          </a:p>
        </p:txBody>
      </p:sp>
      <p:sp>
        <p:nvSpPr>
          <p:cNvPr id="450" name="Google Shape;450;p30"/>
          <p:cNvSpPr txBox="1">
            <a:spLocks noGrp="1"/>
          </p:cNvSpPr>
          <p:nvPr>
            <p:ph type="subTitle" idx="2"/>
          </p:nvPr>
        </p:nvSpPr>
        <p:spPr>
          <a:xfrm>
            <a:off x="1703566" y="1707979"/>
            <a:ext cx="2215332" cy="522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>
                <a:solidFill>
                  <a:srgbClr val="0F0F0F"/>
                </a:solidFill>
              </a:rPr>
              <a:t>IDE that provides API for the project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subTitle" idx="3"/>
          </p:nvPr>
        </p:nvSpPr>
        <p:spPr>
          <a:xfrm>
            <a:off x="1734636" y="1250517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Swagger</a:t>
            </a:r>
            <a:endParaRPr lang="vi-VN"/>
          </a:p>
        </p:txBody>
      </p:sp>
      <p:grpSp>
        <p:nvGrpSpPr>
          <p:cNvPr id="470" name="Google Shape;470;p30"/>
          <p:cNvGrpSpPr/>
          <p:nvPr/>
        </p:nvGrpSpPr>
        <p:grpSpPr>
          <a:xfrm>
            <a:off x="715100" y="4400800"/>
            <a:ext cx="713100" cy="207690"/>
            <a:chOff x="715100" y="535000"/>
            <a:chExt cx="713100" cy="207690"/>
          </a:xfrm>
        </p:grpSpPr>
        <p:grpSp>
          <p:nvGrpSpPr>
            <p:cNvPr id="471" name="Google Shape;471;p30"/>
            <p:cNvGrpSpPr/>
            <p:nvPr/>
          </p:nvGrpSpPr>
          <p:grpSpPr>
            <a:xfrm>
              <a:off x="715100" y="535000"/>
              <a:ext cx="713100" cy="45600"/>
              <a:chOff x="2216875" y="3003500"/>
              <a:chExt cx="713100" cy="45600"/>
            </a:xfrm>
          </p:grpSpPr>
          <p:sp>
            <p:nvSpPr>
              <p:cNvPr id="472" name="Google Shape;472;p30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" name="Google Shape;473;p30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" name="Google Shape;474;p30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" name="Google Shape;475;p30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" name="Google Shape;476;p30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77" name="Google Shape;477;p30"/>
            <p:cNvGrpSpPr/>
            <p:nvPr/>
          </p:nvGrpSpPr>
          <p:grpSpPr>
            <a:xfrm>
              <a:off x="715100" y="697090"/>
              <a:ext cx="713100" cy="45600"/>
              <a:chOff x="2216875" y="3170357"/>
              <a:chExt cx="713100" cy="45600"/>
            </a:xfrm>
          </p:grpSpPr>
          <p:sp>
            <p:nvSpPr>
              <p:cNvPr id="478" name="Google Shape;478;p30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" name="Google Shape;481;p30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" name="Google Shape;482;p30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5" name="Google Shape;451;p30">
            <a:extLst>
              <a:ext uri="{FF2B5EF4-FFF2-40B4-BE49-F238E27FC236}">
                <a16:creationId xmlns:a16="http://schemas.microsoft.com/office/drawing/2014/main" id="{0D36590E-9CF4-9CCC-4C73-A5F651F4739E}"/>
              </a:ext>
            </a:extLst>
          </p:cNvPr>
          <p:cNvSpPr txBox="1">
            <a:spLocks/>
          </p:cNvSpPr>
          <p:nvPr/>
        </p:nvSpPr>
        <p:spPr>
          <a:xfrm>
            <a:off x="3670564" y="2914833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/>
              <a:t>Android Studio</a:t>
            </a:r>
            <a:endParaRPr lang="vi-VN"/>
          </a:p>
        </p:txBody>
      </p:sp>
      <p:pic>
        <p:nvPicPr>
          <p:cNvPr id="16" name="Hình ảnh 15" descr="Swagger&quot; Icon - Download for free – Iconduck">
            <a:extLst>
              <a:ext uri="{FF2B5EF4-FFF2-40B4-BE49-F238E27FC236}">
                <a16:creationId xmlns:a16="http://schemas.microsoft.com/office/drawing/2014/main" id="{34E9F275-7E55-A84E-BEDA-E8633BC6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56" y="1289447"/>
            <a:ext cx="819150" cy="838200"/>
          </a:xfrm>
          <a:prstGeom prst="rect">
            <a:avLst/>
          </a:prstGeom>
        </p:spPr>
      </p:pic>
      <p:pic>
        <p:nvPicPr>
          <p:cNvPr id="17" name="Hình ảnh 16" descr="Apps Figma&quot; Icon - Download for free – Iconduck">
            <a:extLst>
              <a:ext uri="{FF2B5EF4-FFF2-40B4-BE49-F238E27FC236}">
                <a16:creationId xmlns:a16="http://schemas.microsoft.com/office/drawing/2014/main" id="{E9828F5F-6CA9-83E6-EBF8-B484FB12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509" y="1348978"/>
            <a:ext cx="772716" cy="778669"/>
          </a:xfrm>
          <a:prstGeom prst="rect">
            <a:avLst/>
          </a:prstGeom>
        </p:spPr>
      </p:pic>
      <p:pic>
        <p:nvPicPr>
          <p:cNvPr id="18" name="Hình ảnh 17" descr="A logo of a letter a and a green bug&#10;&#10;Description automatically generated">
            <a:extLst>
              <a:ext uri="{FF2B5EF4-FFF2-40B4-BE49-F238E27FC236}">
                <a16:creationId xmlns:a16="http://schemas.microsoft.com/office/drawing/2014/main" id="{055C7316-BD5F-B0AC-9799-72ACC00F1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975" y="3164623"/>
            <a:ext cx="771526" cy="771526"/>
          </a:xfrm>
          <a:prstGeom prst="rect">
            <a:avLst/>
          </a:prstGeom>
        </p:spPr>
      </p:pic>
      <p:sp>
        <p:nvSpPr>
          <p:cNvPr id="20" name="Google Shape;449;p30">
            <a:extLst>
              <a:ext uri="{FF2B5EF4-FFF2-40B4-BE49-F238E27FC236}">
                <a16:creationId xmlns:a16="http://schemas.microsoft.com/office/drawing/2014/main" id="{11AACA66-E56E-2773-DFAB-0192970EA0CA}"/>
              </a:ext>
            </a:extLst>
          </p:cNvPr>
          <p:cNvSpPr txBox="1">
            <a:spLocks/>
          </p:cNvSpPr>
          <p:nvPr/>
        </p:nvSpPr>
        <p:spPr>
          <a:xfrm>
            <a:off x="3673036" y="3387303"/>
            <a:ext cx="1736429" cy="62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vi-VN" sz="1400"/>
              <a:t>IDE-</a:t>
            </a:r>
            <a:r>
              <a:rPr lang="vi-VN" sz="1400" err="1"/>
              <a:t>crafted</a:t>
            </a:r>
            <a:r>
              <a:rPr lang="vi-VN" sz="1400"/>
              <a:t> </a:t>
            </a:r>
            <a:r>
              <a:rPr lang="vi-VN" sz="1400" err="1"/>
              <a:t>mobile</a:t>
            </a:r>
            <a:r>
              <a:rPr lang="vi-VN" sz="1400"/>
              <a:t> </a:t>
            </a:r>
            <a:r>
              <a:rPr lang="vi-VN" sz="1400" err="1"/>
              <a:t>app</a:t>
            </a:r>
            <a:endParaRPr lang="vi-VN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5"/>
          <p:cNvSpPr txBox="1">
            <a:spLocks noGrp="1"/>
          </p:cNvSpPr>
          <p:nvPr>
            <p:ph type="subTitle" idx="1"/>
          </p:nvPr>
        </p:nvSpPr>
        <p:spPr>
          <a:xfrm>
            <a:off x="715155" y="2570250"/>
            <a:ext cx="343557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5000" b="1" err="1"/>
              <a:t>Usercase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3" name="Google Shape;434;p28">
            <a:extLst>
              <a:ext uri="{FF2B5EF4-FFF2-40B4-BE49-F238E27FC236}">
                <a16:creationId xmlns:a16="http://schemas.microsoft.com/office/drawing/2014/main" id="{284F127A-5754-D445-D328-272C3A429F12}"/>
              </a:ext>
            </a:extLst>
          </p:cNvPr>
          <p:cNvSpPr txBox="1">
            <a:spLocks/>
          </p:cNvSpPr>
          <p:nvPr/>
        </p:nvSpPr>
        <p:spPr>
          <a:xfrm>
            <a:off x="1677540" y="1366489"/>
            <a:ext cx="1507515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8000" b="1">
                <a:solidFill>
                  <a:srgbClr val="646464"/>
                </a:solidFill>
              </a:rPr>
              <a:t>02</a:t>
            </a:r>
            <a:endParaRPr lang="vi-VN" sz="8000">
              <a:solidFill>
                <a:srgbClr val="646464"/>
              </a:solidFill>
            </a:endParaRPr>
          </a:p>
        </p:txBody>
      </p:sp>
      <p:pic>
        <p:nvPicPr>
          <p:cNvPr id="3076" name="Picture 4" descr="Join a project | Lokalise">
            <a:extLst>
              <a:ext uri="{FF2B5EF4-FFF2-40B4-BE49-F238E27FC236}">
                <a16:creationId xmlns:a16="http://schemas.microsoft.com/office/drawing/2014/main" id="{D236EC7A-7BDB-B8FB-98C7-7723B22EFB66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561" r="3080"/>
          <a:stretch/>
        </p:blipFill>
        <p:spPr bwMode="auto">
          <a:xfrm>
            <a:off x="4567225" y="278606"/>
            <a:ext cx="4352700" cy="46122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ảnh chụp màn hình, vòng tròn, biểu đồ, thiết kế&#10;&#10;Mô tả được tự động tạo">
            <a:extLst>
              <a:ext uri="{FF2B5EF4-FFF2-40B4-BE49-F238E27FC236}">
                <a16:creationId xmlns:a16="http://schemas.microsoft.com/office/drawing/2014/main" id="{96425648-A8A4-9C50-DF76-436EAC616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31" y="1414877"/>
            <a:ext cx="4859865" cy="2071273"/>
          </a:xfrm>
          <a:prstGeom prst="rect">
            <a:avLst/>
          </a:prstGeom>
        </p:spPr>
      </p:pic>
      <p:sp>
        <p:nvSpPr>
          <p:cNvPr id="487" name="Google Shape;487;p31"/>
          <p:cNvSpPr txBox="1">
            <a:spLocks noGrp="1"/>
          </p:cNvSpPr>
          <p:nvPr>
            <p:ph type="title"/>
          </p:nvPr>
        </p:nvSpPr>
        <p:spPr>
          <a:xfrm>
            <a:off x="699092" y="417147"/>
            <a:ext cx="7745817" cy="628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Usercase</a:t>
            </a:r>
            <a:r>
              <a:rPr lang="en"/>
              <a:t> Diagram</a:t>
            </a:r>
          </a:p>
        </p:txBody>
      </p:sp>
      <p:grpSp>
        <p:nvGrpSpPr>
          <p:cNvPr id="509" name="Google Shape;509;p31"/>
          <p:cNvGrpSpPr/>
          <p:nvPr/>
        </p:nvGrpSpPr>
        <p:grpSpPr>
          <a:xfrm>
            <a:off x="7200056" y="479244"/>
            <a:ext cx="713100" cy="207690"/>
            <a:chOff x="7715800" y="535000"/>
            <a:chExt cx="713100" cy="207690"/>
          </a:xfrm>
        </p:grpSpPr>
        <p:grpSp>
          <p:nvGrpSpPr>
            <p:cNvPr id="510" name="Google Shape;510;p31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11" name="Google Shape;511;p31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16" name="Google Shape;516;p31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17" name="Google Shape;517;p31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4" name="Hình ảnh 3" descr="Ảnh có chứa ảnh chụp màn hình, văn bản&#10;&#10;Mô tả được tự động tạo">
            <a:extLst>
              <a:ext uri="{FF2B5EF4-FFF2-40B4-BE49-F238E27FC236}">
                <a16:creationId xmlns:a16="http://schemas.microsoft.com/office/drawing/2014/main" id="{F6E6A703-4A9A-B163-CC9E-3D78DB0C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31" y="1097227"/>
            <a:ext cx="6987583" cy="3621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 descr="Ảnh có chứa ảnh chụp màn hình, vòng tròn, biểu đồ&#10;&#10;Mô tả được tự động tạo">
            <a:extLst>
              <a:ext uri="{FF2B5EF4-FFF2-40B4-BE49-F238E27FC236}">
                <a16:creationId xmlns:a16="http://schemas.microsoft.com/office/drawing/2014/main" id="{2630D042-AC5C-A09E-E80C-F51412D2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61" y="1025128"/>
            <a:ext cx="2964982" cy="1598497"/>
          </a:xfrm>
          <a:prstGeom prst="rect">
            <a:avLst/>
          </a:prstGeom>
        </p:spPr>
      </p:pic>
      <p:grpSp>
        <p:nvGrpSpPr>
          <p:cNvPr id="509" name="Google Shape;509;p31"/>
          <p:cNvGrpSpPr/>
          <p:nvPr/>
        </p:nvGrpSpPr>
        <p:grpSpPr>
          <a:xfrm>
            <a:off x="7200056" y="479244"/>
            <a:ext cx="713100" cy="207690"/>
            <a:chOff x="7715800" y="535000"/>
            <a:chExt cx="713100" cy="207690"/>
          </a:xfrm>
        </p:grpSpPr>
        <p:grpSp>
          <p:nvGrpSpPr>
            <p:cNvPr id="510" name="Google Shape;510;p31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11" name="Google Shape;511;p31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16" name="Google Shape;516;p31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17" name="Google Shape;517;p31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5" name="Hình ảnh 4" descr="Ảnh có chứa ảnh chụp màn hình, vòng tròn, biểu đồ, thiết kế&#10;&#10;Mô tả được tự động tạo">
            <a:extLst>
              <a:ext uri="{FF2B5EF4-FFF2-40B4-BE49-F238E27FC236}">
                <a16:creationId xmlns:a16="http://schemas.microsoft.com/office/drawing/2014/main" id="{902A8CC2-E383-A734-21B2-9D1EBD92D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025128"/>
            <a:ext cx="7243762" cy="30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6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1"/>
          <p:cNvGrpSpPr/>
          <p:nvPr/>
        </p:nvGrpSpPr>
        <p:grpSpPr>
          <a:xfrm>
            <a:off x="7200056" y="479244"/>
            <a:ext cx="713100" cy="207690"/>
            <a:chOff x="7715800" y="535000"/>
            <a:chExt cx="713100" cy="207690"/>
          </a:xfrm>
        </p:grpSpPr>
        <p:grpSp>
          <p:nvGrpSpPr>
            <p:cNvPr id="510" name="Google Shape;510;p31"/>
            <p:cNvGrpSpPr/>
            <p:nvPr/>
          </p:nvGrpSpPr>
          <p:grpSpPr>
            <a:xfrm>
              <a:off x="7715800" y="535000"/>
              <a:ext cx="713100" cy="45600"/>
              <a:chOff x="2216875" y="3003500"/>
              <a:chExt cx="713100" cy="45600"/>
            </a:xfrm>
          </p:grpSpPr>
          <p:sp>
            <p:nvSpPr>
              <p:cNvPr id="511" name="Google Shape;511;p31"/>
              <p:cNvSpPr/>
              <p:nvPr/>
            </p:nvSpPr>
            <p:spPr>
              <a:xfrm>
                <a:off x="22168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238375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255062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2717500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2884375" y="3003500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16" name="Google Shape;516;p31"/>
            <p:cNvGrpSpPr/>
            <p:nvPr/>
          </p:nvGrpSpPr>
          <p:grpSpPr>
            <a:xfrm>
              <a:off x="7715800" y="697090"/>
              <a:ext cx="713100" cy="45600"/>
              <a:chOff x="2216875" y="3170357"/>
              <a:chExt cx="713100" cy="45600"/>
            </a:xfrm>
          </p:grpSpPr>
          <p:sp>
            <p:nvSpPr>
              <p:cNvPr id="517" name="Google Shape;517;p31"/>
              <p:cNvSpPr/>
              <p:nvPr/>
            </p:nvSpPr>
            <p:spPr>
              <a:xfrm>
                <a:off x="22168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238375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255062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2717500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2884375" y="3170357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" name="Hình ảnh 1" descr="Ảnh có chứa ảnh chụp màn hình, vòng tròn, biểu đồ&#10;&#10;Mô tả được tự động tạo">
            <a:extLst>
              <a:ext uri="{FF2B5EF4-FFF2-40B4-BE49-F238E27FC236}">
                <a16:creationId xmlns:a16="http://schemas.microsoft.com/office/drawing/2014/main" id="{1336DAF0-5B5A-D357-735A-AC78489D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94" y="1023859"/>
            <a:ext cx="6029324" cy="325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3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ffects of Working with Chemical Products in Your Health Breakthrough by Slidesgo">
  <a:themeElements>
    <a:clrScheme name="Simple Light">
      <a:dk1>
        <a:srgbClr val="383838"/>
      </a:dk1>
      <a:lt1>
        <a:srgbClr val="FFFFFF"/>
      </a:lt1>
      <a:dk2>
        <a:srgbClr val="646464"/>
      </a:dk2>
      <a:lt2>
        <a:srgbClr val="BBBBBB"/>
      </a:lt2>
      <a:accent1>
        <a:srgbClr val="D8D8D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Trình chiếu Trên màn hình (16:9)</PresentationFormat>
  <Slides>24</Slides>
  <Notes>24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25" baseType="lpstr">
      <vt:lpstr>Effects of Working with Chemical Products in Your Health Breakthrough by Slidesgo</vt:lpstr>
      <vt:lpstr>GROUP 8 AIR-QA PROJECT</vt:lpstr>
      <vt:lpstr>Table of contents</vt:lpstr>
      <vt:lpstr>Introduction</vt:lpstr>
      <vt:lpstr>Project overview</vt:lpstr>
      <vt:lpstr>Overview of tools in use</vt:lpstr>
      <vt:lpstr>Bản trình bày PowerPoint</vt:lpstr>
      <vt:lpstr>Usercase Diagram</vt:lpstr>
      <vt:lpstr>Bản trình bày PowerPoint</vt:lpstr>
      <vt:lpstr>Bản trình bày PowerPoint</vt:lpstr>
      <vt:lpstr>Features</vt:lpstr>
      <vt:lpstr>Home page Activity</vt:lpstr>
      <vt:lpstr>Changing Language Acitivity</vt:lpstr>
      <vt:lpstr>Map Activity</vt:lpstr>
      <vt:lpstr>Show Asset Data on Map</vt:lpstr>
      <vt:lpstr>Dashboard activity</vt:lpstr>
      <vt:lpstr>Show more about the Asset Data</vt:lpstr>
      <vt:lpstr>Graph Activity</vt:lpstr>
      <vt:lpstr>Show Graph Screen</vt:lpstr>
      <vt:lpstr>User Activity</vt:lpstr>
      <vt:lpstr>Bản trình bày PowerPoint</vt:lpstr>
      <vt:lpstr>Bản trình bày PowerPoint</vt:lpstr>
      <vt:lpstr>Accomplished Goals</vt:lpstr>
      <vt:lpstr>Future Improvement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8 AIR-QA PROJECT</dc:title>
  <cp:revision>5</cp:revision>
  <dcterms:modified xsi:type="dcterms:W3CDTF">2023-12-26T18:46:52Z</dcterms:modified>
</cp:coreProperties>
</file>